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4551" r:id="rId4"/>
  </p:sldMasterIdLst>
  <p:notesMasterIdLst>
    <p:notesMasterId r:id="rId51"/>
  </p:notesMasterIdLst>
  <p:handoutMasterIdLst>
    <p:handoutMasterId r:id="rId52"/>
  </p:handoutMasterIdLst>
  <p:sldIdLst>
    <p:sldId id="256" r:id="rId5"/>
    <p:sldId id="1871" r:id="rId6"/>
    <p:sldId id="1902" r:id="rId7"/>
    <p:sldId id="380" r:id="rId8"/>
    <p:sldId id="1865" r:id="rId9"/>
    <p:sldId id="1874" r:id="rId10"/>
    <p:sldId id="290" r:id="rId11"/>
    <p:sldId id="385" r:id="rId12"/>
    <p:sldId id="386" r:id="rId13"/>
    <p:sldId id="262" r:id="rId14"/>
    <p:sldId id="637" r:id="rId15"/>
    <p:sldId id="260" r:id="rId16"/>
    <p:sldId id="1459" r:id="rId17"/>
    <p:sldId id="1866" r:id="rId18"/>
    <p:sldId id="295" r:id="rId19"/>
    <p:sldId id="296" r:id="rId20"/>
    <p:sldId id="299" r:id="rId21"/>
    <p:sldId id="1873" r:id="rId22"/>
    <p:sldId id="298" r:id="rId23"/>
    <p:sldId id="1461" r:id="rId24"/>
    <p:sldId id="1875" r:id="rId25"/>
    <p:sldId id="1876" r:id="rId26"/>
    <p:sldId id="1877" r:id="rId27"/>
    <p:sldId id="1878" r:id="rId28"/>
    <p:sldId id="1879" r:id="rId29"/>
    <p:sldId id="1880" r:id="rId30"/>
    <p:sldId id="1881" r:id="rId31"/>
    <p:sldId id="1882" r:id="rId32"/>
    <p:sldId id="1883" r:id="rId33"/>
    <p:sldId id="1884" r:id="rId34"/>
    <p:sldId id="1885" r:id="rId35"/>
    <p:sldId id="1887" r:id="rId36"/>
    <p:sldId id="1888" r:id="rId37"/>
    <p:sldId id="1889" r:id="rId38"/>
    <p:sldId id="1890" r:id="rId39"/>
    <p:sldId id="1891" r:id="rId40"/>
    <p:sldId id="1892" r:id="rId41"/>
    <p:sldId id="1893" r:id="rId42"/>
    <p:sldId id="1894" r:id="rId43"/>
    <p:sldId id="1895" r:id="rId44"/>
    <p:sldId id="1896" r:id="rId45"/>
    <p:sldId id="1897" r:id="rId46"/>
    <p:sldId id="1898" r:id="rId47"/>
    <p:sldId id="1901" r:id="rId48"/>
    <p:sldId id="1899" r:id="rId49"/>
    <p:sldId id="1900" r:id="rId50"/>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6533" userDrawn="1">
          <p15:clr>
            <a:srgbClr val="A4A3A4"/>
          </p15:clr>
        </p15:guide>
        <p15:guide id="2" orient="horz" pos="1651" userDrawn="1">
          <p15:clr>
            <a:srgbClr val="A4A3A4"/>
          </p15:clr>
        </p15:guide>
        <p15:guide id="3" pos="1013" userDrawn="1">
          <p15:clr>
            <a:srgbClr val="A4A3A4"/>
          </p15:clr>
        </p15:guide>
        <p15:guide id="4" pos="4589"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cmAuthor id="3" name="Mary Feil-Jacobs" initials="MF" lastIdx="22" clrIdx="3"/>
  <p:cmAuthor id="4" name="Angela Powell" initials="AP" lastIdx="9" clrIdx="4"/>
  <p:cmAuthor id="5" name="Diswel Khriam [Chillibreeze]" initials="DK[" lastIdx="1" clrIdx="5">
    <p:extLst>
      <p:ext uri="{19B8F6BF-5375-455C-9EA6-DF929625EA0E}">
        <p15:presenceInfo xmlns:p15="http://schemas.microsoft.com/office/powerpoint/2012/main" userId="S::diswel.k@chillibreeze.com::fbeec9ff-bca4-44d8-a970-c64a780118de"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0D0B11"/>
    <a:srgbClr val="243A5E"/>
    <a:srgbClr val="ABABAB"/>
    <a:srgbClr val="EBEBEB"/>
    <a:srgbClr val="59B4D9"/>
    <a:srgbClr val="FFFFFF"/>
    <a:srgbClr val="FFF100"/>
    <a:srgbClr val="75757A"/>
    <a:srgbClr val="3C3C41"/>
  </p:clrMru>
  <p:extLst>
    <p:ext uri="{E76CE94A-603C-4142-B9EB-6D1370010A27}">
      <p14:discardImageEditData xmlns:p14="http://schemas.microsoft.com/office/powerpoint/2010/main" val="1"/>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CEEF18F-72C8-41DC-8FEB-0F2C4D14FE79}" v="298" dt="2020-07-15T16:07:55.644"/>
    <p1510:client id="{391D9F2A-FE06-47B0-BD5B-4E1B415D04D5}" v="23" dt="2020-07-14T16:33:43.441"/>
    <p1510:client id="{4B216E57-BDBD-4C21-B2AF-BD4DC5CFD1CE}" v="4" dt="2020-07-14T17:29:23.595"/>
    <p1510:client id="{5BFB184C-1447-446F-9493-056D1EC6886E}" v="33" dt="2020-07-15T15:20:09.440"/>
    <p1510:client id="{A26F4B95-FC7D-4B52-82D0-9BA9F16D30A2}" v="2" dt="2020-07-15T13:27:56.20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6" d="100"/>
          <a:sy n="106" d="100"/>
        </p:scale>
        <p:origin x="426" y="102"/>
      </p:cViewPr>
      <p:guideLst>
        <p:guide pos="6533"/>
        <p:guide orient="horz" pos="1651"/>
        <p:guide pos="1013"/>
        <p:guide pos="4589"/>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6/11/relationships/changesInfo" Target="changesInfos/changesInfo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li Diengdoh" userId="4e667e83-9d62-4727-9cfb-ee24b16ffb56" providerId="ADAL" clId="{2CEEF18F-72C8-41DC-8FEB-0F2C4D14FE79}"/>
    <pc:docChg chg="undo custSel addSld delSld modSld modMainMaster">
      <pc:chgData name="Mili Diengdoh" userId="4e667e83-9d62-4727-9cfb-ee24b16ffb56" providerId="ADAL" clId="{2CEEF18F-72C8-41DC-8FEB-0F2C4D14FE79}" dt="2020-07-15T16:07:55.644" v="886"/>
      <pc:docMkLst>
        <pc:docMk/>
      </pc:docMkLst>
      <pc:sldChg chg="modSp">
        <pc:chgData name="Mili Diengdoh" userId="4e667e83-9d62-4727-9cfb-ee24b16ffb56" providerId="ADAL" clId="{2CEEF18F-72C8-41DC-8FEB-0F2C4D14FE79}" dt="2020-07-15T15:59:52.856" v="861"/>
        <pc:sldMkLst>
          <pc:docMk/>
          <pc:sldMk cId="4269435113" sldId="260"/>
        </pc:sldMkLst>
        <pc:spChg chg="mod">
          <ac:chgData name="Mili Diengdoh" userId="4e667e83-9d62-4727-9cfb-ee24b16ffb56" providerId="ADAL" clId="{2CEEF18F-72C8-41DC-8FEB-0F2C4D14FE79}" dt="2020-07-15T15:59:52.856" v="861"/>
          <ac:spMkLst>
            <pc:docMk/>
            <pc:sldMk cId="4269435113" sldId="260"/>
            <ac:spMk id="2" creationId="{39C21671-89E2-4AA4-8F06-AFABB58DF2E3}"/>
          </ac:spMkLst>
        </pc:spChg>
      </pc:sldChg>
      <pc:sldChg chg="modSp mod">
        <pc:chgData name="Mili Diengdoh" userId="4e667e83-9d62-4727-9cfb-ee24b16ffb56" providerId="ADAL" clId="{2CEEF18F-72C8-41DC-8FEB-0F2C4D14FE79}" dt="2020-07-14T16:29:14.986" v="616" actId="403"/>
        <pc:sldMkLst>
          <pc:docMk/>
          <pc:sldMk cId="2713783001" sldId="262"/>
        </pc:sldMkLst>
        <pc:spChg chg="mod">
          <ac:chgData name="Mili Diengdoh" userId="4e667e83-9d62-4727-9cfb-ee24b16ffb56" providerId="ADAL" clId="{2CEEF18F-72C8-41DC-8FEB-0F2C4D14FE79}" dt="2020-07-14T16:29:14.986" v="616" actId="403"/>
          <ac:spMkLst>
            <pc:docMk/>
            <pc:sldMk cId="2713783001" sldId="262"/>
            <ac:spMk id="36" creationId="{4DBCBCAB-B190-425A-BA49-BE4B79C6B7BE}"/>
          </ac:spMkLst>
        </pc:spChg>
      </pc:sldChg>
      <pc:sldChg chg="modSp mod">
        <pc:chgData name="Mili Diengdoh" userId="4e667e83-9d62-4727-9cfb-ee24b16ffb56" providerId="ADAL" clId="{2CEEF18F-72C8-41DC-8FEB-0F2C4D14FE79}" dt="2020-07-15T14:54:51.293" v="856" actId="552"/>
        <pc:sldMkLst>
          <pc:docMk/>
          <pc:sldMk cId="3726102296" sldId="298"/>
        </pc:sldMkLst>
        <pc:spChg chg="mod">
          <ac:chgData name="Mili Diengdoh" userId="4e667e83-9d62-4727-9cfb-ee24b16ffb56" providerId="ADAL" clId="{2CEEF18F-72C8-41DC-8FEB-0F2C4D14FE79}" dt="2020-07-14T16:42:41.546" v="855"/>
          <ac:spMkLst>
            <pc:docMk/>
            <pc:sldMk cId="3726102296" sldId="298"/>
            <ac:spMk id="2" creationId="{AD1DB5EE-7124-4026-AA03-7661A8DDC31D}"/>
          </ac:spMkLst>
        </pc:spChg>
        <pc:spChg chg="mod">
          <ac:chgData name="Mili Diengdoh" userId="4e667e83-9d62-4727-9cfb-ee24b16ffb56" providerId="ADAL" clId="{2CEEF18F-72C8-41DC-8FEB-0F2C4D14FE79}" dt="2020-07-14T16:27:53.561" v="612" actId="2711"/>
          <ac:spMkLst>
            <pc:docMk/>
            <pc:sldMk cId="3726102296" sldId="298"/>
            <ac:spMk id="44" creationId="{719F961E-2D6D-4E02-AAD3-81D5340CF483}"/>
          </ac:spMkLst>
        </pc:spChg>
        <pc:picChg chg="mod">
          <ac:chgData name="Mili Diengdoh" userId="4e667e83-9d62-4727-9cfb-ee24b16ffb56" providerId="ADAL" clId="{2CEEF18F-72C8-41DC-8FEB-0F2C4D14FE79}" dt="2020-07-15T14:54:51.293" v="856" actId="552"/>
          <ac:picMkLst>
            <pc:docMk/>
            <pc:sldMk cId="3726102296" sldId="298"/>
            <ac:picMk id="43" creationId="{5C47F91E-CB5F-4077-86EA-CFB0F6238961}"/>
          </ac:picMkLst>
        </pc:picChg>
        <pc:picChg chg="mod">
          <ac:chgData name="Mili Diengdoh" userId="4e667e83-9d62-4727-9cfb-ee24b16ffb56" providerId="ADAL" clId="{2CEEF18F-72C8-41DC-8FEB-0F2C4D14FE79}" dt="2020-07-15T14:54:51.293" v="856" actId="552"/>
          <ac:picMkLst>
            <pc:docMk/>
            <pc:sldMk cId="3726102296" sldId="298"/>
            <ac:picMk id="46" creationId="{5FC2E0CD-4835-4005-A5A8-86FB88F91751}"/>
          </ac:picMkLst>
        </pc:picChg>
        <pc:picChg chg="mod">
          <ac:chgData name="Mili Diengdoh" userId="4e667e83-9d62-4727-9cfb-ee24b16ffb56" providerId="ADAL" clId="{2CEEF18F-72C8-41DC-8FEB-0F2C4D14FE79}" dt="2020-07-15T14:54:51.293" v="856" actId="552"/>
          <ac:picMkLst>
            <pc:docMk/>
            <pc:sldMk cId="3726102296" sldId="298"/>
            <ac:picMk id="49" creationId="{5A81D782-7222-4D8A-BEDF-43D35CF889E2}"/>
          </ac:picMkLst>
        </pc:picChg>
        <pc:picChg chg="mod">
          <ac:chgData name="Mili Diengdoh" userId="4e667e83-9d62-4727-9cfb-ee24b16ffb56" providerId="ADAL" clId="{2CEEF18F-72C8-41DC-8FEB-0F2C4D14FE79}" dt="2020-07-15T14:54:51.293" v="856" actId="552"/>
          <ac:picMkLst>
            <pc:docMk/>
            <pc:sldMk cId="3726102296" sldId="298"/>
            <ac:picMk id="52" creationId="{C3BE2916-3CF9-4C3E-BEF1-5EA73DD77D1E}"/>
          </ac:picMkLst>
        </pc:picChg>
        <pc:picChg chg="mod">
          <ac:chgData name="Mili Diengdoh" userId="4e667e83-9d62-4727-9cfb-ee24b16ffb56" providerId="ADAL" clId="{2CEEF18F-72C8-41DC-8FEB-0F2C4D14FE79}" dt="2020-07-15T14:54:51.293" v="856" actId="552"/>
          <ac:picMkLst>
            <pc:docMk/>
            <pc:sldMk cId="3726102296" sldId="298"/>
            <ac:picMk id="60" creationId="{55F2AAB2-DA93-4A12-B893-5F495A4F2C18}"/>
          </ac:picMkLst>
        </pc:picChg>
      </pc:sldChg>
      <pc:sldChg chg="modSp">
        <pc:chgData name="Mili Diengdoh" userId="4e667e83-9d62-4727-9cfb-ee24b16ffb56" providerId="ADAL" clId="{2CEEF18F-72C8-41DC-8FEB-0F2C4D14FE79}" dt="2020-07-15T16:04:11.757" v="876"/>
        <pc:sldMkLst>
          <pc:docMk/>
          <pc:sldMk cId="1652545037" sldId="299"/>
        </pc:sldMkLst>
        <pc:spChg chg="mod">
          <ac:chgData name="Mili Diengdoh" userId="4e667e83-9d62-4727-9cfb-ee24b16ffb56" providerId="ADAL" clId="{2CEEF18F-72C8-41DC-8FEB-0F2C4D14FE79}" dt="2020-07-15T16:04:11.757" v="876"/>
          <ac:spMkLst>
            <pc:docMk/>
            <pc:sldMk cId="1652545037" sldId="299"/>
            <ac:spMk id="40" creationId="{5DC35814-66EF-49B3-8C63-AD498552AA71}"/>
          </ac:spMkLst>
        </pc:spChg>
        <pc:spChg chg="mod">
          <ac:chgData name="Mili Diengdoh" userId="4e667e83-9d62-4727-9cfb-ee24b16ffb56" providerId="ADAL" clId="{2CEEF18F-72C8-41DC-8FEB-0F2C4D14FE79}" dt="2020-07-15T16:04:11.757" v="876"/>
          <ac:spMkLst>
            <pc:docMk/>
            <pc:sldMk cId="1652545037" sldId="299"/>
            <ac:spMk id="43" creationId="{E1CF1CFD-3EFE-44FC-9D9A-95F2BB5D8E14}"/>
          </ac:spMkLst>
        </pc:spChg>
        <pc:spChg chg="mod">
          <ac:chgData name="Mili Diengdoh" userId="4e667e83-9d62-4727-9cfb-ee24b16ffb56" providerId="ADAL" clId="{2CEEF18F-72C8-41DC-8FEB-0F2C4D14FE79}" dt="2020-07-15T16:04:11.757" v="876"/>
          <ac:spMkLst>
            <pc:docMk/>
            <pc:sldMk cId="1652545037" sldId="299"/>
            <ac:spMk id="46" creationId="{3B85BA09-E4A8-4A74-BCF2-208D9CA88052}"/>
          </ac:spMkLst>
        </pc:spChg>
        <pc:spChg chg="mod">
          <ac:chgData name="Mili Diengdoh" userId="4e667e83-9d62-4727-9cfb-ee24b16ffb56" providerId="ADAL" clId="{2CEEF18F-72C8-41DC-8FEB-0F2C4D14FE79}" dt="2020-07-15T16:04:11.757" v="876"/>
          <ac:spMkLst>
            <pc:docMk/>
            <pc:sldMk cId="1652545037" sldId="299"/>
            <ac:spMk id="49" creationId="{FA19BC4F-438C-48C3-8953-F572064EB88B}"/>
          </ac:spMkLst>
        </pc:spChg>
      </pc:sldChg>
      <pc:sldChg chg="addSp delSp modSp mod">
        <pc:chgData name="Mili Diengdoh" userId="4e667e83-9d62-4727-9cfb-ee24b16ffb56" providerId="ADAL" clId="{2CEEF18F-72C8-41DC-8FEB-0F2C4D14FE79}" dt="2020-07-14T16:35:12.735" v="743" actId="21"/>
        <pc:sldMkLst>
          <pc:docMk/>
          <pc:sldMk cId="3867718353" sldId="380"/>
        </pc:sldMkLst>
        <pc:spChg chg="mod">
          <ac:chgData name="Mili Diengdoh" userId="4e667e83-9d62-4727-9cfb-ee24b16ffb56" providerId="ADAL" clId="{2CEEF18F-72C8-41DC-8FEB-0F2C4D14FE79}" dt="2020-07-14T16:29:49.266" v="617"/>
          <ac:spMkLst>
            <pc:docMk/>
            <pc:sldMk cId="3867718353" sldId="380"/>
            <ac:spMk id="24" creationId="{4BC270FF-0B4E-4D2B-9D77-F09C1CCEC746}"/>
          </ac:spMkLst>
        </pc:spChg>
        <pc:spChg chg="mod">
          <ac:chgData name="Mili Diengdoh" userId="4e667e83-9d62-4727-9cfb-ee24b16ffb56" providerId="ADAL" clId="{2CEEF18F-72C8-41DC-8FEB-0F2C4D14FE79}" dt="2020-07-14T16:29:49.266" v="617"/>
          <ac:spMkLst>
            <pc:docMk/>
            <pc:sldMk cId="3867718353" sldId="380"/>
            <ac:spMk id="25" creationId="{C7296AF3-E428-4313-AC9B-9539D74D2C60}"/>
          </ac:spMkLst>
        </pc:spChg>
        <pc:spChg chg="mod">
          <ac:chgData name="Mili Diengdoh" userId="4e667e83-9d62-4727-9cfb-ee24b16ffb56" providerId="ADAL" clId="{2CEEF18F-72C8-41DC-8FEB-0F2C4D14FE79}" dt="2020-07-14T15:54:38.769" v="1" actId="14100"/>
          <ac:spMkLst>
            <pc:docMk/>
            <pc:sldMk cId="3867718353" sldId="380"/>
            <ac:spMk id="26" creationId="{2615758A-6B68-407E-903C-B7A14CC2ABCB}"/>
          </ac:spMkLst>
        </pc:spChg>
        <pc:spChg chg="mod">
          <ac:chgData name="Mili Diengdoh" userId="4e667e83-9d62-4727-9cfb-ee24b16ffb56" providerId="ADAL" clId="{2CEEF18F-72C8-41DC-8FEB-0F2C4D14FE79}" dt="2020-07-14T15:54:49.026" v="6" actId="12789"/>
          <ac:spMkLst>
            <pc:docMk/>
            <pc:sldMk cId="3867718353" sldId="380"/>
            <ac:spMk id="35" creationId="{B5BBD776-6388-4BE4-B533-06FB8FE2B79D}"/>
          </ac:spMkLst>
        </pc:spChg>
        <pc:spChg chg="mod">
          <ac:chgData name="Mili Diengdoh" userId="4e667e83-9d62-4727-9cfb-ee24b16ffb56" providerId="ADAL" clId="{2CEEF18F-72C8-41DC-8FEB-0F2C4D14FE79}" dt="2020-07-14T15:54:50.607" v="7" actId="12789"/>
          <ac:spMkLst>
            <pc:docMk/>
            <pc:sldMk cId="3867718353" sldId="380"/>
            <ac:spMk id="39" creationId="{C920963B-B9BE-4371-A7D5-FB69AFC074F1}"/>
          </ac:spMkLst>
        </pc:spChg>
        <pc:spChg chg="mod">
          <ac:chgData name="Mili Diengdoh" userId="4e667e83-9d62-4727-9cfb-ee24b16ffb56" providerId="ADAL" clId="{2CEEF18F-72C8-41DC-8FEB-0F2C4D14FE79}" dt="2020-07-14T15:54:52.331" v="8" actId="12789"/>
          <ac:spMkLst>
            <pc:docMk/>
            <pc:sldMk cId="3867718353" sldId="380"/>
            <ac:spMk id="43" creationId="{B1AE0BBE-48C3-402D-A0D4-2F6A315B62EA}"/>
          </ac:spMkLst>
        </pc:spChg>
        <pc:spChg chg="mod">
          <ac:chgData name="Mili Diengdoh" userId="4e667e83-9d62-4727-9cfb-ee24b16ffb56" providerId="ADAL" clId="{2CEEF18F-72C8-41DC-8FEB-0F2C4D14FE79}" dt="2020-07-14T16:34:29.193" v="723" actId="13244"/>
          <ac:spMkLst>
            <pc:docMk/>
            <pc:sldMk cId="3867718353" sldId="380"/>
            <ac:spMk id="47" creationId="{4175EEC4-C792-4116-A5C1-28F286BA28DF}"/>
          </ac:spMkLst>
        </pc:spChg>
        <pc:grpChg chg="add del mod">
          <ac:chgData name="Mili Diengdoh" userId="4e667e83-9d62-4727-9cfb-ee24b16ffb56" providerId="ADAL" clId="{2CEEF18F-72C8-41DC-8FEB-0F2C4D14FE79}" dt="2020-07-14T16:35:12.735" v="743" actId="21"/>
          <ac:grpSpMkLst>
            <pc:docMk/>
            <pc:sldMk cId="3867718353" sldId="380"/>
            <ac:grpSpMk id="23" creationId="{55326873-B59C-410A-877D-547F819F7A1F}"/>
          </ac:grpSpMkLst>
        </pc:grpChg>
        <pc:picChg chg="add del mod">
          <ac:chgData name="Mili Diengdoh" userId="4e667e83-9d62-4727-9cfb-ee24b16ffb56" providerId="ADAL" clId="{2CEEF18F-72C8-41DC-8FEB-0F2C4D14FE79}" dt="2020-07-14T16:30:36.205" v="636" actId="478"/>
          <ac:picMkLst>
            <pc:docMk/>
            <pc:sldMk cId="3867718353" sldId="380"/>
            <ac:picMk id="2" creationId="{70BDAD3D-F085-48EE-B6E4-EDC4C1624106}"/>
          </ac:picMkLst>
        </pc:picChg>
        <pc:picChg chg="del mod">
          <ac:chgData name="Mili Diengdoh" userId="4e667e83-9d62-4727-9cfb-ee24b16ffb56" providerId="ADAL" clId="{2CEEF18F-72C8-41DC-8FEB-0F2C4D14FE79}" dt="2020-07-14T16:30:23.985" v="632" actId="478"/>
          <ac:picMkLst>
            <pc:docMk/>
            <pc:sldMk cId="3867718353" sldId="380"/>
            <ac:picMk id="3" creationId="{F7D18970-93D0-4A4A-9E94-8452A006C011}"/>
          </ac:picMkLst>
        </pc:picChg>
        <pc:picChg chg="del mod">
          <ac:chgData name="Mili Diengdoh" userId="4e667e83-9d62-4727-9cfb-ee24b16ffb56" providerId="ADAL" clId="{2CEEF18F-72C8-41DC-8FEB-0F2C4D14FE79}" dt="2020-07-14T16:31:07.548" v="651" actId="478"/>
          <ac:picMkLst>
            <pc:docMk/>
            <pc:sldMk cId="3867718353" sldId="380"/>
            <ac:picMk id="4" creationId="{EE4B678E-6497-4332-A18E-A1544B4E2363}"/>
          </ac:picMkLst>
        </pc:picChg>
        <pc:picChg chg="del mod">
          <ac:chgData name="Mili Diengdoh" userId="4e667e83-9d62-4727-9cfb-ee24b16ffb56" providerId="ADAL" clId="{2CEEF18F-72C8-41DC-8FEB-0F2C4D14FE79}" dt="2020-07-14T16:31:51.261" v="666" actId="478"/>
          <ac:picMkLst>
            <pc:docMk/>
            <pc:sldMk cId="3867718353" sldId="380"/>
            <ac:picMk id="5" creationId="{1591FBF9-31F2-43A2-B418-4457517CD09F}"/>
          </ac:picMkLst>
        </pc:picChg>
        <pc:picChg chg="del mod">
          <ac:chgData name="Mili Diengdoh" userId="4e667e83-9d62-4727-9cfb-ee24b16ffb56" providerId="ADAL" clId="{2CEEF18F-72C8-41DC-8FEB-0F2C4D14FE79}" dt="2020-07-14T16:32:49.255" v="687" actId="478"/>
          <ac:picMkLst>
            <pc:docMk/>
            <pc:sldMk cId="3867718353" sldId="380"/>
            <ac:picMk id="7" creationId="{0EF1E899-06E9-42F7-88C5-D64655FDDD1B}"/>
          </ac:picMkLst>
        </pc:picChg>
        <pc:picChg chg="del mod">
          <ac:chgData name="Mili Diengdoh" userId="4e667e83-9d62-4727-9cfb-ee24b16ffb56" providerId="ADAL" clId="{2CEEF18F-72C8-41DC-8FEB-0F2C4D14FE79}" dt="2020-07-14T16:33:10.866" v="700" actId="478"/>
          <ac:picMkLst>
            <pc:docMk/>
            <pc:sldMk cId="3867718353" sldId="380"/>
            <ac:picMk id="8" creationId="{1268B439-1AFE-4F16-B0E5-AC0F5D25B430}"/>
          </ac:picMkLst>
        </pc:picChg>
        <pc:picChg chg="del mod">
          <ac:chgData name="Mili Diengdoh" userId="4e667e83-9d62-4727-9cfb-ee24b16ffb56" providerId="ADAL" clId="{2CEEF18F-72C8-41DC-8FEB-0F2C4D14FE79}" dt="2020-07-14T16:33:56.444" v="719" actId="478"/>
          <ac:picMkLst>
            <pc:docMk/>
            <pc:sldMk cId="3867718353" sldId="380"/>
            <ac:picMk id="9" creationId="{105D1B5D-10F1-49FE-9295-C7BF638181CD}"/>
          </ac:picMkLst>
        </pc:picChg>
        <pc:picChg chg="del mod">
          <ac:chgData name="Mili Diengdoh" userId="4e667e83-9d62-4727-9cfb-ee24b16ffb56" providerId="ADAL" clId="{2CEEF18F-72C8-41DC-8FEB-0F2C4D14FE79}" dt="2020-07-14T16:35:07.384" v="740" actId="478"/>
          <ac:picMkLst>
            <pc:docMk/>
            <pc:sldMk cId="3867718353" sldId="380"/>
            <ac:picMk id="10" creationId="{48551FB6-EEC8-4BB8-83B9-A16584A47F24}"/>
          </ac:picMkLst>
        </pc:picChg>
        <pc:picChg chg="add mod">
          <ac:chgData name="Mili Diengdoh" userId="4e667e83-9d62-4727-9cfb-ee24b16ffb56" providerId="ADAL" clId="{2CEEF18F-72C8-41DC-8FEB-0F2C4D14FE79}" dt="2020-07-14T16:30:32.713" v="635" actId="13244"/>
          <ac:picMkLst>
            <pc:docMk/>
            <pc:sldMk cId="3867718353" sldId="380"/>
            <ac:picMk id="12" creationId="{A05EAB7F-BDDF-45B0-B1B1-ED95B614F580}"/>
          </ac:picMkLst>
        </pc:picChg>
        <pc:picChg chg="add del mod">
          <ac:chgData name="Mili Diengdoh" userId="4e667e83-9d62-4727-9cfb-ee24b16ffb56" providerId="ADAL" clId="{2CEEF18F-72C8-41DC-8FEB-0F2C4D14FE79}" dt="2020-07-14T16:31:17.690" v="653" actId="478"/>
          <ac:picMkLst>
            <pc:docMk/>
            <pc:sldMk cId="3867718353" sldId="380"/>
            <ac:picMk id="13" creationId="{3EEB256E-8C47-446E-903C-9B717006AE4C}"/>
          </ac:picMkLst>
        </pc:picChg>
        <pc:picChg chg="add mod">
          <ac:chgData name="Mili Diengdoh" userId="4e667e83-9d62-4727-9cfb-ee24b16ffb56" providerId="ADAL" clId="{2CEEF18F-72C8-41DC-8FEB-0F2C4D14FE79}" dt="2020-07-14T16:31:10.040" v="652" actId="13244"/>
          <ac:picMkLst>
            <pc:docMk/>
            <pc:sldMk cId="3867718353" sldId="380"/>
            <ac:picMk id="15" creationId="{246FEF42-C5BC-4164-9F31-7BD9A456854D}"/>
          </ac:picMkLst>
        </pc:picChg>
        <pc:picChg chg="add del mod">
          <ac:chgData name="Mili Diengdoh" userId="4e667e83-9d62-4727-9cfb-ee24b16ffb56" providerId="ADAL" clId="{2CEEF18F-72C8-41DC-8FEB-0F2C4D14FE79}" dt="2020-07-14T16:32:17.521" v="668" actId="478"/>
          <ac:picMkLst>
            <pc:docMk/>
            <pc:sldMk cId="3867718353" sldId="380"/>
            <ac:picMk id="16" creationId="{72F382CF-08FF-4039-B417-80852B674721}"/>
          </ac:picMkLst>
        </pc:picChg>
        <pc:picChg chg="add del mod">
          <ac:chgData name="Mili Diengdoh" userId="4e667e83-9d62-4727-9cfb-ee24b16ffb56" providerId="ADAL" clId="{2CEEF18F-72C8-41DC-8FEB-0F2C4D14FE79}" dt="2020-07-14T16:32:42.638" v="684" actId="552"/>
          <ac:picMkLst>
            <pc:docMk/>
            <pc:sldMk cId="3867718353" sldId="380"/>
            <ac:picMk id="18" creationId="{0335DB56-B171-42F3-ABAA-B5652CB0F4CB}"/>
          </ac:picMkLst>
        </pc:picChg>
        <pc:picChg chg="add del mod">
          <ac:chgData name="Mili Diengdoh" userId="4e667e83-9d62-4727-9cfb-ee24b16ffb56" providerId="ADAL" clId="{2CEEF18F-72C8-41DC-8FEB-0F2C4D14FE79}" dt="2020-07-14T16:32:51.644" v="688" actId="478"/>
          <ac:picMkLst>
            <pc:docMk/>
            <pc:sldMk cId="3867718353" sldId="380"/>
            <ac:picMk id="19" creationId="{96F63409-1987-4B44-BD5D-AE6400F0B9EA}"/>
          </ac:picMkLst>
        </pc:picChg>
        <pc:picChg chg="add mod">
          <ac:chgData name="Mili Diengdoh" userId="4e667e83-9d62-4727-9cfb-ee24b16ffb56" providerId="ADAL" clId="{2CEEF18F-72C8-41DC-8FEB-0F2C4D14FE79}" dt="2020-07-14T16:34:31.071" v="724" actId="13244"/>
          <ac:picMkLst>
            <pc:docMk/>
            <pc:sldMk cId="3867718353" sldId="380"/>
            <ac:picMk id="21" creationId="{CCF2160E-F811-4CDF-B00F-B4BE0444AB74}"/>
          </ac:picMkLst>
        </pc:picChg>
        <pc:picChg chg="add del mod">
          <ac:chgData name="Mili Diengdoh" userId="4e667e83-9d62-4727-9cfb-ee24b16ffb56" providerId="ADAL" clId="{2CEEF18F-72C8-41DC-8FEB-0F2C4D14FE79}" dt="2020-07-14T16:33:28.205" v="706" actId="478"/>
          <ac:picMkLst>
            <pc:docMk/>
            <pc:sldMk cId="3867718353" sldId="380"/>
            <ac:picMk id="22" creationId="{41F748CA-E2E5-40F1-AE8B-BE419477E5C4}"/>
          </ac:picMkLst>
        </pc:picChg>
        <pc:picChg chg="add mod">
          <ac:chgData name="Mili Diengdoh" userId="4e667e83-9d62-4727-9cfb-ee24b16ffb56" providerId="ADAL" clId="{2CEEF18F-72C8-41DC-8FEB-0F2C4D14FE79}" dt="2020-07-14T16:33:19.575" v="705" actId="13244"/>
          <ac:picMkLst>
            <pc:docMk/>
            <pc:sldMk cId="3867718353" sldId="380"/>
            <ac:picMk id="29" creationId="{D8FD7F95-90EC-4C26-BB5F-433C38273CE4}"/>
          </ac:picMkLst>
        </pc:picChg>
        <pc:picChg chg="add del mod">
          <ac:chgData name="Mili Diengdoh" userId="4e667e83-9d62-4727-9cfb-ee24b16ffb56" providerId="ADAL" clId="{2CEEF18F-72C8-41DC-8FEB-0F2C4D14FE79}" dt="2020-07-14T16:34:48.029" v="727" actId="478"/>
          <ac:picMkLst>
            <pc:docMk/>
            <pc:sldMk cId="3867718353" sldId="380"/>
            <ac:picMk id="31" creationId="{31E57EDB-5099-41F0-998E-4CACB567093F}"/>
          </ac:picMkLst>
        </pc:picChg>
        <pc:picChg chg="add mod">
          <ac:chgData name="Mili Diengdoh" userId="4e667e83-9d62-4727-9cfb-ee24b16ffb56" providerId="ADAL" clId="{2CEEF18F-72C8-41DC-8FEB-0F2C4D14FE79}" dt="2020-07-14T16:34:44.031" v="726" actId="13244"/>
          <ac:picMkLst>
            <pc:docMk/>
            <pc:sldMk cId="3867718353" sldId="380"/>
            <ac:picMk id="33" creationId="{70AE7499-C03C-4354-975B-D1022DF0A48F}"/>
          </ac:picMkLst>
        </pc:picChg>
        <pc:picChg chg="add del mod">
          <ac:chgData name="Mili Diengdoh" userId="4e667e83-9d62-4727-9cfb-ee24b16ffb56" providerId="ADAL" clId="{2CEEF18F-72C8-41DC-8FEB-0F2C4D14FE79}" dt="2020-07-14T16:35:11.518" v="742" actId="478"/>
          <ac:picMkLst>
            <pc:docMk/>
            <pc:sldMk cId="3867718353" sldId="380"/>
            <ac:picMk id="36" creationId="{522ED64D-D19E-423D-B851-F96C63717652}"/>
          </ac:picMkLst>
        </pc:picChg>
        <pc:picChg chg="add mod">
          <ac:chgData name="Mili Diengdoh" userId="4e667e83-9d62-4727-9cfb-ee24b16ffb56" providerId="ADAL" clId="{2CEEF18F-72C8-41DC-8FEB-0F2C4D14FE79}" dt="2020-07-14T16:35:09.442" v="741" actId="13244"/>
          <ac:picMkLst>
            <pc:docMk/>
            <pc:sldMk cId="3867718353" sldId="380"/>
            <ac:picMk id="40" creationId="{0AE0A5D4-E6ED-4BA9-A67C-3B18147A6E4C}"/>
          </ac:picMkLst>
        </pc:picChg>
      </pc:sldChg>
      <pc:sldChg chg="addSp delSp modSp mod">
        <pc:chgData name="Mili Diengdoh" userId="4e667e83-9d62-4727-9cfb-ee24b16ffb56" providerId="ADAL" clId="{2CEEF18F-72C8-41DC-8FEB-0F2C4D14FE79}" dt="2020-07-14T16:41:50.911" v="851" actId="403"/>
        <pc:sldMkLst>
          <pc:docMk/>
          <pc:sldMk cId="3011215079" sldId="386"/>
        </pc:sldMkLst>
        <pc:spChg chg="mod">
          <ac:chgData name="Mili Diengdoh" userId="4e667e83-9d62-4727-9cfb-ee24b16ffb56" providerId="ADAL" clId="{2CEEF18F-72C8-41DC-8FEB-0F2C4D14FE79}" dt="2020-07-14T16:35:18.111" v="744"/>
          <ac:spMkLst>
            <pc:docMk/>
            <pc:sldMk cId="3011215079" sldId="386"/>
            <ac:spMk id="27" creationId="{500E73F8-745B-47A9-993F-A3B214FFD302}"/>
          </ac:spMkLst>
        </pc:spChg>
        <pc:spChg chg="mod">
          <ac:chgData name="Mili Diengdoh" userId="4e667e83-9d62-4727-9cfb-ee24b16ffb56" providerId="ADAL" clId="{2CEEF18F-72C8-41DC-8FEB-0F2C4D14FE79}" dt="2020-07-14T16:35:18.111" v="744"/>
          <ac:spMkLst>
            <pc:docMk/>
            <pc:sldMk cId="3011215079" sldId="386"/>
            <ac:spMk id="28" creationId="{CD0D39EF-CF71-486C-B07F-40497F2BB6A7}"/>
          </ac:spMkLst>
        </pc:spChg>
        <pc:spChg chg="mod">
          <ac:chgData name="Mili Diengdoh" userId="4e667e83-9d62-4727-9cfb-ee24b16ffb56" providerId="ADAL" clId="{2CEEF18F-72C8-41DC-8FEB-0F2C4D14FE79}" dt="2020-07-14T16:41:50.911" v="851" actId="403"/>
          <ac:spMkLst>
            <pc:docMk/>
            <pc:sldMk cId="3011215079" sldId="386"/>
            <ac:spMk id="78" creationId="{3EEBB5ED-5239-4342-91B3-C32E84D61289}"/>
          </ac:spMkLst>
        </pc:spChg>
        <pc:grpChg chg="add del mod">
          <ac:chgData name="Mili Diengdoh" userId="4e667e83-9d62-4727-9cfb-ee24b16ffb56" providerId="ADAL" clId="{2CEEF18F-72C8-41DC-8FEB-0F2C4D14FE79}" dt="2020-07-14T16:41:33.235" v="849" actId="478"/>
          <ac:grpSpMkLst>
            <pc:docMk/>
            <pc:sldMk cId="3011215079" sldId="386"/>
            <ac:grpSpMk id="26" creationId="{44F9D68E-988A-4B4F-96D3-9BEC04CE988E}"/>
          </ac:grpSpMkLst>
        </pc:grpChg>
        <pc:picChg chg="add mod">
          <ac:chgData name="Mili Diengdoh" userId="4e667e83-9d62-4727-9cfb-ee24b16ffb56" providerId="ADAL" clId="{2CEEF18F-72C8-41DC-8FEB-0F2C4D14FE79}" dt="2020-07-14T16:37:51.520" v="779" actId="13244"/>
          <ac:picMkLst>
            <pc:docMk/>
            <pc:sldMk cId="3011215079" sldId="386"/>
            <ac:picMk id="2" creationId="{8741A353-78E5-4ADA-A948-1678F5660D36}"/>
          </ac:picMkLst>
        </pc:picChg>
        <pc:picChg chg="add del mod">
          <ac:chgData name="Mili Diengdoh" userId="4e667e83-9d62-4727-9cfb-ee24b16ffb56" providerId="ADAL" clId="{2CEEF18F-72C8-41DC-8FEB-0F2C4D14FE79}" dt="2020-07-14T16:37:08.888" v="765" actId="478"/>
          <ac:picMkLst>
            <pc:docMk/>
            <pc:sldMk cId="3011215079" sldId="386"/>
            <ac:picMk id="3" creationId="{2579BFAA-60BE-4873-A4CA-6A0725D229E9}"/>
          </ac:picMkLst>
        </pc:picChg>
        <pc:picChg chg="add mod">
          <ac:chgData name="Mili Diengdoh" userId="4e667e83-9d62-4727-9cfb-ee24b16ffb56" providerId="ADAL" clId="{2CEEF18F-72C8-41DC-8FEB-0F2C4D14FE79}" dt="2020-07-14T16:37:44.754" v="778" actId="553"/>
          <ac:picMkLst>
            <pc:docMk/>
            <pc:sldMk cId="3011215079" sldId="386"/>
            <ac:picMk id="5" creationId="{94B82B94-277B-454E-A02A-260436301577}"/>
          </ac:picMkLst>
        </pc:picChg>
        <pc:picChg chg="add del mod">
          <ac:chgData name="Mili Diengdoh" userId="4e667e83-9d62-4727-9cfb-ee24b16ffb56" providerId="ADAL" clId="{2CEEF18F-72C8-41DC-8FEB-0F2C4D14FE79}" dt="2020-07-14T16:37:56.851" v="781" actId="478"/>
          <ac:picMkLst>
            <pc:docMk/>
            <pc:sldMk cId="3011215079" sldId="386"/>
            <ac:picMk id="6" creationId="{9D76599C-522C-486B-A7EB-563820839D68}"/>
          </ac:picMkLst>
        </pc:picChg>
        <pc:picChg chg="add mod">
          <ac:chgData name="Mili Diengdoh" userId="4e667e83-9d62-4727-9cfb-ee24b16ffb56" providerId="ADAL" clId="{2CEEF18F-72C8-41DC-8FEB-0F2C4D14FE79}" dt="2020-07-14T16:37:54.506" v="780" actId="13244"/>
          <ac:picMkLst>
            <pc:docMk/>
            <pc:sldMk cId="3011215079" sldId="386"/>
            <ac:picMk id="8" creationId="{B9B46F7C-CF89-4384-B58D-1567B617A54F}"/>
          </ac:picMkLst>
        </pc:picChg>
        <pc:picChg chg="add del mod">
          <ac:chgData name="Mili Diengdoh" userId="4e667e83-9d62-4727-9cfb-ee24b16ffb56" providerId="ADAL" clId="{2CEEF18F-72C8-41DC-8FEB-0F2C4D14FE79}" dt="2020-07-14T16:38:37.961" v="795" actId="478"/>
          <ac:picMkLst>
            <pc:docMk/>
            <pc:sldMk cId="3011215079" sldId="386"/>
            <ac:picMk id="9" creationId="{51874CB8-9C80-4B9A-AC08-1B25436296CC}"/>
          </ac:picMkLst>
        </pc:picChg>
        <pc:picChg chg="add mod">
          <ac:chgData name="Mili Diengdoh" userId="4e667e83-9d62-4727-9cfb-ee24b16ffb56" providerId="ADAL" clId="{2CEEF18F-72C8-41DC-8FEB-0F2C4D14FE79}" dt="2020-07-14T16:38:33.472" v="794" actId="13244"/>
          <ac:picMkLst>
            <pc:docMk/>
            <pc:sldMk cId="3011215079" sldId="386"/>
            <ac:picMk id="11" creationId="{2425D7BB-7AE9-4CD7-900B-2CC15824BCB7}"/>
          </ac:picMkLst>
        </pc:picChg>
        <pc:picChg chg="add del mod">
          <ac:chgData name="Mili Diengdoh" userId="4e667e83-9d62-4727-9cfb-ee24b16ffb56" providerId="ADAL" clId="{2CEEF18F-72C8-41DC-8FEB-0F2C4D14FE79}" dt="2020-07-14T16:39:28.462" v="809" actId="478"/>
          <ac:picMkLst>
            <pc:docMk/>
            <pc:sldMk cId="3011215079" sldId="386"/>
            <ac:picMk id="13" creationId="{D70A7644-EACA-478A-ACB5-2F239AA631AB}"/>
          </ac:picMkLst>
        </pc:picChg>
        <pc:picChg chg="add mod">
          <ac:chgData name="Mili Diengdoh" userId="4e667e83-9d62-4727-9cfb-ee24b16ffb56" providerId="ADAL" clId="{2CEEF18F-72C8-41DC-8FEB-0F2C4D14FE79}" dt="2020-07-14T16:39:25.463" v="808" actId="13244"/>
          <ac:picMkLst>
            <pc:docMk/>
            <pc:sldMk cId="3011215079" sldId="386"/>
            <ac:picMk id="15" creationId="{75F449EC-A0C7-422F-A49C-170A066EF4C2}"/>
          </ac:picMkLst>
        </pc:picChg>
        <pc:picChg chg="add del mod">
          <ac:chgData name="Mili Diengdoh" userId="4e667e83-9d62-4727-9cfb-ee24b16ffb56" providerId="ADAL" clId="{2CEEF18F-72C8-41DC-8FEB-0F2C4D14FE79}" dt="2020-07-14T16:40:13.919" v="822" actId="478"/>
          <ac:picMkLst>
            <pc:docMk/>
            <pc:sldMk cId="3011215079" sldId="386"/>
            <ac:picMk id="16" creationId="{5A352402-98C8-4537-B3CB-B0555C522F83}"/>
          </ac:picMkLst>
        </pc:picChg>
        <pc:picChg chg="add mod">
          <ac:chgData name="Mili Diengdoh" userId="4e667e83-9d62-4727-9cfb-ee24b16ffb56" providerId="ADAL" clId="{2CEEF18F-72C8-41DC-8FEB-0F2C4D14FE79}" dt="2020-07-14T16:40:10.735" v="821" actId="13244"/>
          <ac:picMkLst>
            <pc:docMk/>
            <pc:sldMk cId="3011215079" sldId="386"/>
            <ac:picMk id="18" creationId="{A0BE6E0D-B3F4-4623-A5A5-760D68ED804E}"/>
          </ac:picMkLst>
        </pc:picChg>
        <pc:picChg chg="add del mod">
          <ac:chgData name="Mili Diengdoh" userId="4e667e83-9d62-4727-9cfb-ee24b16ffb56" providerId="ADAL" clId="{2CEEF18F-72C8-41DC-8FEB-0F2C4D14FE79}" dt="2020-07-14T16:41:14.814" v="837" actId="478"/>
          <ac:picMkLst>
            <pc:docMk/>
            <pc:sldMk cId="3011215079" sldId="386"/>
            <ac:picMk id="19" creationId="{A6A499C4-DDA8-44B8-9CEC-01ECB49DDC1F}"/>
          </ac:picMkLst>
        </pc:picChg>
        <pc:picChg chg="add del">
          <ac:chgData name="Mili Diengdoh" userId="4e667e83-9d62-4727-9cfb-ee24b16ffb56" providerId="ADAL" clId="{2CEEF18F-72C8-41DC-8FEB-0F2C4D14FE79}" dt="2020-07-14T16:40:29.996" v="829" actId="22"/>
          <ac:picMkLst>
            <pc:docMk/>
            <pc:sldMk cId="3011215079" sldId="386"/>
            <ac:picMk id="21" creationId="{B5A02C8A-3D2C-4A4A-8549-81B1638BDEB1}"/>
          </ac:picMkLst>
        </pc:picChg>
        <pc:picChg chg="add mod">
          <ac:chgData name="Mili Diengdoh" userId="4e667e83-9d62-4727-9cfb-ee24b16ffb56" providerId="ADAL" clId="{2CEEF18F-72C8-41DC-8FEB-0F2C4D14FE79}" dt="2020-07-14T16:40:41.561" v="836" actId="13244"/>
          <ac:picMkLst>
            <pc:docMk/>
            <pc:sldMk cId="3011215079" sldId="386"/>
            <ac:picMk id="23" creationId="{05A4FF30-0ADE-424A-8DA6-1C5BF9DC1182}"/>
          </ac:picMkLst>
        </pc:picChg>
        <pc:picChg chg="add del mod">
          <ac:chgData name="Mili Diengdoh" userId="4e667e83-9d62-4727-9cfb-ee24b16ffb56" providerId="ADAL" clId="{2CEEF18F-72C8-41DC-8FEB-0F2C4D14FE79}" dt="2020-07-14T16:41:33.235" v="849" actId="478"/>
          <ac:picMkLst>
            <pc:docMk/>
            <pc:sldMk cId="3011215079" sldId="386"/>
            <ac:picMk id="24" creationId="{9901D29D-303F-46D9-A714-965346E3C0DD}"/>
          </ac:picMkLst>
        </pc:picChg>
        <pc:picChg chg="add mod">
          <ac:chgData name="Mili Diengdoh" userId="4e667e83-9d62-4727-9cfb-ee24b16ffb56" providerId="ADAL" clId="{2CEEF18F-72C8-41DC-8FEB-0F2C4D14FE79}" dt="2020-07-14T16:41:35.066" v="850" actId="13244"/>
          <ac:picMkLst>
            <pc:docMk/>
            <pc:sldMk cId="3011215079" sldId="386"/>
            <ac:picMk id="30" creationId="{677BAC32-A2A9-4A0F-AFD5-63242CF52C70}"/>
          </ac:picMkLst>
        </pc:picChg>
        <pc:picChg chg="del mod">
          <ac:chgData name="Mili Diengdoh" userId="4e667e83-9d62-4727-9cfb-ee24b16ffb56" providerId="ADAL" clId="{2CEEF18F-72C8-41DC-8FEB-0F2C4D14FE79}" dt="2020-07-14T16:37:03.212" v="763" actId="478"/>
          <ac:picMkLst>
            <pc:docMk/>
            <pc:sldMk cId="3011215079" sldId="386"/>
            <ac:picMk id="79" creationId="{FDB153D8-08E2-4C3A-8849-A888CE7BFBD0}"/>
          </ac:picMkLst>
        </pc:picChg>
        <pc:picChg chg="del mod">
          <ac:chgData name="Mili Diengdoh" userId="4e667e83-9d62-4727-9cfb-ee24b16ffb56" providerId="ADAL" clId="{2CEEF18F-72C8-41DC-8FEB-0F2C4D14FE79}" dt="2020-07-14T16:35:36.244" v="751" actId="478"/>
          <ac:picMkLst>
            <pc:docMk/>
            <pc:sldMk cId="3011215079" sldId="386"/>
            <ac:picMk id="82" creationId="{4D819532-68F7-4F92-A76F-174EB684AF55}"/>
          </ac:picMkLst>
        </pc:picChg>
        <pc:picChg chg="del mod">
          <ac:chgData name="Mili Diengdoh" userId="4e667e83-9d62-4727-9cfb-ee24b16ffb56" providerId="ADAL" clId="{2CEEF18F-72C8-41DC-8FEB-0F2C4D14FE79}" dt="2020-07-14T16:37:35.862" v="776" actId="478"/>
          <ac:picMkLst>
            <pc:docMk/>
            <pc:sldMk cId="3011215079" sldId="386"/>
            <ac:picMk id="85" creationId="{0CF4D50E-6D34-4A0B-93B4-0A0D314FBD09}"/>
          </ac:picMkLst>
        </pc:picChg>
        <pc:picChg chg="del mod">
          <ac:chgData name="Mili Diengdoh" userId="4e667e83-9d62-4727-9cfb-ee24b16ffb56" providerId="ADAL" clId="{2CEEF18F-72C8-41DC-8FEB-0F2C4D14FE79}" dt="2020-07-14T16:38:23.884" v="793" actId="478"/>
          <ac:picMkLst>
            <pc:docMk/>
            <pc:sldMk cId="3011215079" sldId="386"/>
            <ac:picMk id="88" creationId="{33892D5C-5EE0-4B39-A70F-C32F2566BB15}"/>
          </ac:picMkLst>
        </pc:picChg>
        <pc:picChg chg="del mod">
          <ac:chgData name="Mili Diengdoh" userId="4e667e83-9d62-4727-9cfb-ee24b16ffb56" providerId="ADAL" clId="{2CEEF18F-72C8-41DC-8FEB-0F2C4D14FE79}" dt="2020-07-14T16:39:17.575" v="807" actId="478"/>
          <ac:picMkLst>
            <pc:docMk/>
            <pc:sldMk cId="3011215079" sldId="386"/>
            <ac:picMk id="90" creationId="{88368F74-AFA1-46F5-9EB4-14E2669DBDA4}"/>
          </ac:picMkLst>
        </pc:picChg>
        <pc:picChg chg="del mod">
          <ac:chgData name="Mili Diengdoh" userId="4e667e83-9d62-4727-9cfb-ee24b16ffb56" providerId="ADAL" clId="{2CEEF18F-72C8-41DC-8FEB-0F2C4D14FE79}" dt="2020-07-14T16:40:06.993" v="820" actId="478"/>
          <ac:picMkLst>
            <pc:docMk/>
            <pc:sldMk cId="3011215079" sldId="386"/>
            <ac:picMk id="93" creationId="{487253DF-DC58-47D8-8761-C10D443EA3F1}"/>
          </ac:picMkLst>
        </pc:picChg>
        <pc:picChg chg="del mod">
          <ac:chgData name="Mili Diengdoh" userId="4e667e83-9d62-4727-9cfb-ee24b16ffb56" providerId="ADAL" clId="{2CEEF18F-72C8-41DC-8FEB-0F2C4D14FE79}" dt="2020-07-14T16:40:39.116" v="835" actId="478"/>
          <ac:picMkLst>
            <pc:docMk/>
            <pc:sldMk cId="3011215079" sldId="386"/>
            <ac:picMk id="96" creationId="{81863E51-AFAC-46A0-9135-712983D0F6F7}"/>
          </ac:picMkLst>
        </pc:picChg>
        <pc:picChg chg="del mod">
          <ac:chgData name="Mili Diengdoh" userId="4e667e83-9d62-4727-9cfb-ee24b16ffb56" providerId="ADAL" clId="{2CEEF18F-72C8-41DC-8FEB-0F2C4D14FE79}" dt="2020-07-14T16:41:31.169" v="848" actId="478"/>
          <ac:picMkLst>
            <pc:docMk/>
            <pc:sldMk cId="3011215079" sldId="386"/>
            <ac:picMk id="99" creationId="{363B3870-3E41-4764-AC43-27B51E2E90F5}"/>
          </ac:picMkLst>
        </pc:picChg>
      </pc:sldChg>
      <pc:sldChg chg="modSp mod">
        <pc:chgData name="Mili Diengdoh" userId="4e667e83-9d62-4727-9cfb-ee24b16ffb56" providerId="ADAL" clId="{2CEEF18F-72C8-41DC-8FEB-0F2C4D14FE79}" dt="2020-07-15T16:03:46.629" v="875"/>
        <pc:sldMkLst>
          <pc:docMk/>
          <pc:sldMk cId="1375919683" sldId="1459"/>
        </pc:sldMkLst>
        <pc:spChg chg="mod">
          <ac:chgData name="Mili Diengdoh" userId="4e667e83-9d62-4727-9cfb-ee24b16ffb56" providerId="ADAL" clId="{2CEEF18F-72C8-41DC-8FEB-0F2C4D14FE79}" dt="2020-07-15T15:59:58.473" v="862"/>
          <ac:spMkLst>
            <pc:docMk/>
            <pc:sldMk cId="1375919683" sldId="1459"/>
            <ac:spMk id="95" creationId="{CFE8D0BE-354B-4E09-A35B-D7DAA6999B89}"/>
          </ac:spMkLst>
        </pc:spChg>
        <pc:spChg chg="mod">
          <ac:chgData name="Mili Diengdoh" userId="4e667e83-9d62-4727-9cfb-ee24b16ffb56" providerId="ADAL" clId="{2CEEF18F-72C8-41DC-8FEB-0F2C4D14FE79}" dt="2020-07-15T16:03:37.463" v="871"/>
          <ac:spMkLst>
            <pc:docMk/>
            <pc:sldMk cId="1375919683" sldId="1459"/>
            <ac:spMk id="97" creationId="{541D64B7-4EC2-42FE-9B7C-715BA2179D68}"/>
          </ac:spMkLst>
        </pc:spChg>
        <pc:spChg chg="mod">
          <ac:chgData name="Mili Diengdoh" userId="4e667e83-9d62-4727-9cfb-ee24b16ffb56" providerId="ADAL" clId="{2CEEF18F-72C8-41DC-8FEB-0F2C4D14FE79}" dt="2020-07-15T16:03:46.629" v="875"/>
          <ac:spMkLst>
            <pc:docMk/>
            <pc:sldMk cId="1375919683" sldId="1459"/>
            <ac:spMk id="104" creationId="{D218FE2D-02DB-4B83-AEFC-C1F5CD8B7F3F}"/>
          </ac:spMkLst>
        </pc:spChg>
        <pc:spChg chg="mod">
          <ac:chgData name="Mili Diengdoh" userId="4e667e83-9d62-4727-9cfb-ee24b16ffb56" providerId="ADAL" clId="{2CEEF18F-72C8-41DC-8FEB-0F2C4D14FE79}" dt="2020-07-15T16:03:44.134" v="874"/>
          <ac:spMkLst>
            <pc:docMk/>
            <pc:sldMk cId="1375919683" sldId="1459"/>
            <ac:spMk id="116" creationId="{AF577A82-8CE9-41E1-8895-3258C6A33D98}"/>
          </ac:spMkLst>
        </pc:spChg>
        <pc:spChg chg="mod">
          <ac:chgData name="Mili Diengdoh" userId="4e667e83-9d62-4727-9cfb-ee24b16ffb56" providerId="ADAL" clId="{2CEEF18F-72C8-41DC-8FEB-0F2C4D14FE79}" dt="2020-07-15T16:03:40.108" v="872"/>
          <ac:spMkLst>
            <pc:docMk/>
            <pc:sldMk cId="1375919683" sldId="1459"/>
            <ac:spMk id="120" creationId="{BF6AC2B1-C7FF-4AEC-B4F1-78AFAB4D51D9}"/>
          </ac:spMkLst>
        </pc:spChg>
      </pc:sldChg>
      <pc:sldChg chg="addSp delSp modSp">
        <pc:chgData name="Mili Diengdoh" userId="4e667e83-9d62-4727-9cfb-ee24b16ffb56" providerId="ADAL" clId="{2CEEF18F-72C8-41DC-8FEB-0F2C4D14FE79}" dt="2020-07-15T16:00:51.306" v="867"/>
        <pc:sldMkLst>
          <pc:docMk/>
          <pc:sldMk cId="3746766023" sldId="1865"/>
        </pc:sldMkLst>
        <pc:spChg chg="add del mod">
          <ac:chgData name="Mili Diengdoh" userId="4e667e83-9d62-4727-9cfb-ee24b16ffb56" providerId="ADAL" clId="{2CEEF18F-72C8-41DC-8FEB-0F2C4D14FE79}" dt="2020-07-15T16:00:51.306" v="867"/>
          <ac:spMkLst>
            <pc:docMk/>
            <pc:sldMk cId="3746766023" sldId="1865"/>
            <ac:spMk id="2" creationId="{A9E7117F-3400-4F4C-BC36-833AC44A9C5C}"/>
          </ac:spMkLst>
        </pc:spChg>
        <pc:spChg chg="mod">
          <ac:chgData name="Mili Diengdoh" userId="4e667e83-9d62-4727-9cfb-ee24b16ffb56" providerId="ADAL" clId="{2CEEF18F-72C8-41DC-8FEB-0F2C4D14FE79}" dt="2020-07-15T16:00:51.306" v="867"/>
          <ac:spMkLst>
            <pc:docMk/>
            <pc:sldMk cId="3746766023" sldId="1865"/>
            <ac:spMk id="4" creationId="{0CD8665D-5A50-4F07-9D33-48CCD3FD74C7}"/>
          </ac:spMkLst>
        </pc:spChg>
      </pc:sldChg>
      <pc:sldChg chg="addSp delSp modSp">
        <pc:chgData name="Mili Diengdoh" userId="4e667e83-9d62-4727-9cfb-ee24b16ffb56" providerId="ADAL" clId="{2CEEF18F-72C8-41DC-8FEB-0F2C4D14FE79}" dt="2020-07-15T16:00:51.306" v="867"/>
        <pc:sldMkLst>
          <pc:docMk/>
          <pc:sldMk cId="2147407829" sldId="1866"/>
        </pc:sldMkLst>
        <pc:spChg chg="add del mod">
          <ac:chgData name="Mili Diengdoh" userId="4e667e83-9d62-4727-9cfb-ee24b16ffb56" providerId="ADAL" clId="{2CEEF18F-72C8-41DC-8FEB-0F2C4D14FE79}" dt="2020-07-15T16:00:51.306" v="867"/>
          <ac:spMkLst>
            <pc:docMk/>
            <pc:sldMk cId="2147407829" sldId="1866"/>
            <ac:spMk id="2" creationId="{0B1A5427-49B9-4241-B496-F3EC7AFC982C}"/>
          </ac:spMkLst>
        </pc:spChg>
        <pc:spChg chg="mod">
          <ac:chgData name="Mili Diengdoh" userId="4e667e83-9d62-4727-9cfb-ee24b16ffb56" providerId="ADAL" clId="{2CEEF18F-72C8-41DC-8FEB-0F2C4D14FE79}" dt="2020-07-15T16:00:51.306" v="867"/>
          <ac:spMkLst>
            <pc:docMk/>
            <pc:sldMk cId="2147407829" sldId="1866"/>
            <ac:spMk id="4" creationId="{0CD8665D-5A50-4F07-9D33-48CCD3FD74C7}"/>
          </ac:spMkLst>
        </pc:spChg>
      </pc:sldChg>
      <pc:sldChg chg="addSp delSp modSp">
        <pc:chgData name="Mili Diengdoh" userId="4e667e83-9d62-4727-9cfb-ee24b16ffb56" providerId="ADAL" clId="{2CEEF18F-72C8-41DC-8FEB-0F2C4D14FE79}" dt="2020-07-15T16:00:51.306" v="867"/>
        <pc:sldMkLst>
          <pc:docMk/>
          <pc:sldMk cId="3060697331" sldId="1871"/>
        </pc:sldMkLst>
        <pc:spChg chg="add del mod">
          <ac:chgData name="Mili Diengdoh" userId="4e667e83-9d62-4727-9cfb-ee24b16ffb56" providerId="ADAL" clId="{2CEEF18F-72C8-41DC-8FEB-0F2C4D14FE79}" dt="2020-07-15T16:00:51.306" v="867"/>
          <ac:spMkLst>
            <pc:docMk/>
            <pc:sldMk cId="3060697331" sldId="1871"/>
            <ac:spMk id="3" creationId="{D262CCB5-D89D-44BA-8CF7-807FCAE09B14}"/>
          </ac:spMkLst>
        </pc:spChg>
        <pc:spChg chg="mod">
          <ac:chgData name="Mili Diengdoh" userId="4e667e83-9d62-4727-9cfb-ee24b16ffb56" providerId="ADAL" clId="{2CEEF18F-72C8-41DC-8FEB-0F2C4D14FE79}" dt="2020-07-15T16:00:51.306" v="867"/>
          <ac:spMkLst>
            <pc:docMk/>
            <pc:sldMk cId="3060697331" sldId="1871"/>
            <ac:spMk id="4" creationId="{0CD8665D-5A50-4F07-9D33-48CCD3FD74C7}"/>
          </ac:spMkLst>
        </pc:spChg>
      </pc:sldChg>
      <pc:sldChg chg="del">
        <pc:chgData name="Mili Diengdoh" userId="4e667e83-9d62-4727-9cfb-ee24b16ffb56" providerId="ADAL" clId="{2CEEF18F-72C8-41DC-8FEB-0F2C4D14FE79}" dt="2020-07-14T16:04:22.353" v="231" actId="47"/>
        <pc:sldMkLst>
          <pc:docMk/>
          <pc:sldMk cId="1663750524" sldId="1872"/>
        </pc:sldMkLst>
      </pc:sldChg>
      <pc:sldChg chg="addSp delSp mod">
        <pc:chgData name="Mili Diengdoh" userId="4e667e83-9d62-4727-9cfb-ee24b16ffb56" providerId="ADAL" clId="{2CEEF18F-72C8-41DC-8FEB-0F2C4D14FE79}" dt="2020-07-14T16:28:08.799" v="614" actId="22"/>
        <pc:sldMkLst>
          <pc:docMk/>
          <pc:sldMk cId="3394103013" sldId="1873"/>
        </pc:sldMkLst>
        <pc:spChg chg="add">
          <ac:chgData name="Mili Diengdoh" userId="4e667e83-9d62-4727-9cfb-ee24b16ffb56" providerId="ADAL" clId="{2CEEF18F-72C8-41DC-8FEB-0F2C4D14FE79}" dt="2020-07-14T16:28:08.799" v="614" actId="22"/>
          <ac:spMkLst>
            <pc:docMk/>
            <pc:sldMk cId="3394103013" sldId="1873"/>
            <ac:spMk id="3" creationId="{2C0EB651-4AED-4C19-A738-B076781DF745}"/>
          </ac:spMkLst>
        </pc:spChg>
        <pc:spChg chg="del">
          <ac:chgData name="Mili Diengdoh" userId="4e667e83-9d62-4727-9cfb-ee24b16ffb56" providerId="ADAL" clId="{2CEEF18F-72C8-41DC-8FEB-0F2C4D14FE79}" dt="2020-07-14T16:28:08.404" v="613" actId="478"/>
          <ac:spMkLst>
            <pc:docMk/>
            <pc:sldMk cId="3394103013" sldId="1873"/>
            <ac:spMk id="4" creationId="{5A8FA1C9-4C18-48DD-B88D-1A7A041C68BA}"/>
          </ac:spMkLst>
        </pc:spChg>
      </pc:sldChg>
      <pc:sldChg chg="addSp delSp mod">
        <pc:chgData name="Mili Diengdoh" userId="4e667e83-9d62-4727-9cfb-ee24b16ffb56" providerId="ADAL" clId="{2CEEF18F-72C8-41DC-8FEB-0F2C4D14FE79}" dt="2020-07-14T16:27:29.062" v="610" actId="22"/>
        <pc:sldMkLst>
          <pc:docMk/>
          <pc:sldMk cId="1624674072" sldId="1875"/>
        </pc:sldMkLst>
        <pc:spChg chg="add">
          <ac:chgData name="Mili Diengdoh" userId="4e667e83-9d62-4727-9cfb-ee24b16ffb56" providerId="ADAL" clId="{2CEEF18F-72C8-41DC-8FEB-0F2C4D14FE79}" dt="2020-07-14T16:27:29.062" v="610" actId="22"/>
          <ac:spMkLst>
            <pc:docMk/>
            <pc:sldMk cId="1624674072" sldId="1875"/>
            <ac:spMk id="3" creationId="{F35079BB-F713-482B-81C0-0630C10DED2C}"/>
          </ac:spMkLst>
        </pc:spChg>
        <pc:spChg chg="del">
          <ac:chgData name="Mili Diengdoh" userId="4e667e83-9d62-4727-9cfb-ee24b16ffb56" providerId="ADAL" clId="{2CEEF18F-72C8-41DC-8FEB-0F2C4D14FE79}" dt="2020-07-14T16:27:28.637" v="609" actId="478"/>
          <ac:spMkLst>
            <pc:docMk/>
            <pc:sldMk cId="1624674072" sldId="1875"/>
            <ac:spMk id="4" creationId="{5A8FA1C9-4C18-48DD-B88D-1A7A041C68BA}"/>
          </ac:spMkLst>
        </pc:spChg>
      </pc:sldChg>
      <pc:sldChg chg="addSp delSp modSp mod">
        <pc:chgData name="Mili Diengdoh" userId="4e667e83-9d62-4727-9cfb-ee24b16ffb56" providerId="ADAL" clId="{2CEEF18F-72C8-41DC-8FEB-0F2C4D14FE79}" dt="2020-07-15T16:05:03.499" v="878"/>
        <pc:sldMkLst>
          <pc:docMk/>
          <pc:sldMk cId="2962425294" sldId="1876"/>
        </pc:sldMkLst>
        <pc:spChg chg="add del mod">
          <ac:chgData name="Mili Diengdoh" userId="4e667e83-9d62-4727-9cfb-ee24b16ffb56" providerId="ADAL" clId="{2CEEF18F-72C8-41DC-8FEB-0F2C4D14FE79}" dt="2020-07-14T16:27:05.527" v="602" actId="478"/>
          <ac:spMkLst>
            <pc:docMk/>
            <pc:sldMk cId="2962425294" sldId="1876"/>
            <ac:spMk id="3" creationId="{7F4C8697-D04B-42EC-915C-B4556F114E86}"/>
          </ac:spMkLst>
        </pc:spChg>
        <pc:spChg chg="mod">
          <ac:chgData name="Mili Diengdoh" userId="4e667e83-9d62-4727-9cfb-ee24b16ffb56" providerId="ADAL" clId="{2CEEF18F-72C8-41DC-8FEB-0F2C4D14FE79}" dt="2020-07-15T16:05:03.499" v="878"/>
          <ac:spMkLst>
            <pc:docMk/>
            <pc:sldMk cId="2962425294" sldId="1876"/>
            <ac:spMk id="22" creationId="{CB71A3F3-8B39-4E29-89EA-775E23AA89CC}"/>
          </ac:spMkLst>
        </pc:spChg>
        <pc:spChg chg="mod">
          <ac:chgData name="Mili Diengdoh" userId="4e667e83-9d62-4727-9cfb-ee24b16ffb56" providerId="ADAL" clId="{2CEEF18F-72C8-41DC-8FEB-0F2C4D14FE79}" dt="2020-07-15T16:05:03.499" v="878"/>
          <ac:spMkLst>
            <pc:docMk/>
            <pc:sldMk cId="2962425294" sldId="1876"/>
            <ac:spMk id="25" creationId="{83769390-E9AC-4A97-8D9F-13E299D60D7E}"/>
          </ac:spMkLst>
        </pc:spChg>
        <pc:spChg chg="mod">
          <ac:chgData name="Mili Diengdoh" userId="4e667e83-9d62-4727-9cfb-ee24b16ffb56" providerId="ADAL" clId="{2CEEF18F-72C8-41DC-8FEB-0F2C4D14FE79}" dt="2020-07-15T16:05:03.499" v="878"/>
          <ac:spMkLst>
            <pc:docMk/>
            <pc:sldMk cId="2962425294" sldId="1876"/>
            <ac:spMk id="28" creationId="{E50CF7ED-AF37-4772-B950-B6827ACA8A4A}"/>
          </ac:spMkLst>
        </pc:spChg>
        <pc:picChg chg="add mod">
          <ac:chgData name="Mili Diengdoh" userId="4e667e83-9d62-4727-9cfb-ee24b16ffb56" providerId="ADAL" clId="{2CEEF18F-72C8-41DC-8FEB-0F2C4D14FE79}" dt="2020-07-14T16:27:09.474" v="603" actId="13244"/>
          <ac:picMkLst>
            <pc:docMk/>
            <pc:sldMk cId="2962425294" sldId="1876"/>
            <ac:picMk id="5" creationId="{80517D65-E366-4C1D-A306-52C131A4C684}"/>
          </ac:picMkLst>
        </pc:picChg>
        <pc:picChg chg="add mod">
          <ac:chgData name="Mili Diengdoh" userId="4e667e83-9d62-4727-9cfb-ee24b16ffb56" providerId="ADAL" clId="{2CEEF18F-72C8-41DC-8FEB-0F2C4D14FE79}" dt="2020-07-14T16:27:10.634" v="604" actId="13244"/>
          <ac:picMkLst>
            <pc:docMk/>
            <pc:sldMk cId="2962425294" sldId="1876"/>
            <ac:picMk id="7" creationId="{284424AE-D68B-4B61-A2C9-9DD8077E7FEA}"/>
          </ac:picMkLst>
        </pc:picChg>
        <pc:picChg chg="add mod">
          <ac:chgData name="Mili Diengdoh" userId="4e667e83-9d62-4727-9cfb-ee24b16ffb56" providerId="ADAL" clId="{2CEEF18F-72C8-41DC-8FEB-0F2C4D14FE79}" dt="2020-07-14T16:27:11.879" v="605" actId="13244"/>
          <ac:picMkLst>
            <pc:docMk/>
            <pc:sldMk cId="2962425294" sldId="1876"/>
            <ac:picMk id="9" creationId="{006A1B71-C263-47E4-AA81-8BC8AEEDA070}"/>
          </ac:picMkLst>
        </pc:picChg>
        <pc:picChg chg="del mod">
          <ac:chgData name="Mili Diengdoh" userId="4e667e83-9d62-4727-9cfb-ee24b16ffb56" providerId="ADAL" clId="{2CEEF18F-72C8-41DC-8FEB-0F2C4D14FE79}" dt="2020-07-14T16:26:32.799" v="582" actId="478"/>
          <ac:picMkLst>
            <pc:docMk/>
            <pc:sldMk cId="2962425294" sldId="1876"/>
            <ac:picMk id="21" creationId="{95041F1F-C8A8-4DB9-BBEA-2F365D4C4418}"/>
          </ac:picMkLst>
        </pc:picChg>
        <pc:picChg chg="del mod">
          <ac:chgData name="Mili Diengdoh" userId="4e667e83-9d62-4727-9cfb-ee24b16ffb56" providerId="ADAL" clId="{2CEEF18F-72C8-41DC-8FEB-0F2C4D14FE79}" dt="2020-07-14T16:26:47.501" v="590" actId="478"/>
          <ac:picMkLst>
            <pc:docMk/>
            <pc:sldMk cId="2962425294" sldId="1876"/>
            <ac:picMk id="23" creationId="{C47EC432-11F5-4744-A55F-F25EDD39E666}"/>
          </ac:picMkLst>
        </pc:picChg>
        <pc:picChg chg="del mod">
          <ac:chgData name="Mili Diengdoh" userId="4e667e83-9d62-4727-9cfb-ee24b16ffb56" providerId="ADAL" clId="{2CEEF18F-72C8-41DC-8FEB-0F2C4D14FE79}" dt="2020-07-14T16:27:05.527" v="602" actId="478"/>
          <ac:picMkLst>
            <pc:docMk/>
            <pc:sldMk cId="2962425294" sldId="1876"/>
            <ac:picMk id="27" creationId="{8E5FC2E7-9059-4E6A-AEC6-BDD32E5EC37C}"/>
          </ac:picMkLst>
        </pc:picChg>
      </pc:sldChg>
      <pc:sldChg chg="modSp mod">
        <pc:chgData name="Mili Diengdoh" userId="4e667e83-9d62-4727-9cfb-ee24b16ffb56" providerId="ADAL" clId="{2CEEF18F-72C8-41DC-8FEB-0F2C4D14FE79}" dt="2020-07-14T16:25:29.055" v="561" actId="1076"/>
        <pc:sldMkLst>
          <pc:docMk/>
          <pc:sldMk cId="1374435216" sldId="1878"/>
        </pc:sldMkLst>
        <pc:spChg chg="mod">
          <ac:chgData name="Mili Diengdoh" userId="4e667e83-9d62-4727-9cfb-ee24b16ffb56" providerId="ADAL" clId="{2CEEF18F-72C8-41DC-8FEB-0F2C4D14FE79}" dt="2020-07-14T16:25:29.055" v="561" actId="1076"/>
          <ac:spMkLst>
            <pc:docMk/>
            <pc:sldMk cId="1374435216" sldId="1878"/>
            <ac:spMk id="4" creationId="{5A8FA1C9-4C18-48DD-B88D-1A7A041C68BA}"/>
          </ac:spMkLst>
        </pc:spChg>
      </pc:sldChg>
      <pc:sldChg chg="modSp mod">
        <pc:chgData name="Mili Diengdoh" userId="4e667e83-9d62-4727-9cfb-ee24b16ffb56" providerId="ADAL" clId="{2CEEF18F-72C8-41DC-8FEB-0F2C4D14FE79}" dt="2020-07-15T15:59:11.695" v="860" actId="108"/>
        <pc:sldMkLst>
          <pc:docMk/>
          <pc:sldMk cId="4159586270" sldId="1879"/>
        </pc:sldMkLst>
        <pc:spChg chg="mod">
          <ac:chgData name="Mili Diengdoh" userId="4e667e83-9d62-4727-9cfb-ee24b16ffb56" providerId="ADAL" clId="{2CEEF18F-72C8-41DC-8FEB-0F2C4D14FE79}" dt="2020-07-14T16:25:10.665" v="560" actId="114"/>
          <ac:spMkLst>
            <pc:docMk/>
            <pc:sldMk cId="4159586270" sldId="1879"/>
            <ac:spMk id="20" creationId="{C9E8F556-F8EF-47BA-A559-52AE1E45650C}"/>
          </ac:spMkLst>
        </pc:spChg>
        <pc:cxnChg chg="mod">
          <ac:chgData name="Mili Diengdoh" userId="4e667e83-9d62-4727-9cfb-ee24b16ffb56" providerId="ADAL" clId="{2CEEF18F-72C8-41DC-8FEB-0F2C4D14FE79}" dt="2020-07-15T15:59:11.695" v="860" actId="108"/>
          <ac:cxnSpMkLst>
            <pc:docMk/>
            <pc:sldMk cId="4159586270" sldId="1879"/>
            <ac:cxnSpMk id="23" creationId="{AAB33026-E460-42A2-9CB5-74F5EC28D818}"/>
          </ac:cxnSpMkLst>
        </pc:cxnChg>
      </pc:sldChg>
      <pc:sldChg chg="modSp mod">
        <pc:chgData name="Mili Diengdoh" userId="4e667e83-9d62-4727-9cfb-ee24b16ffb56" providerId="ADAL" clId="{2CEEF18F-72C8-41DC-8FEB-0F2C4D14FE79}" dt="2020-07-15T15:59:09.666" v="859" actId="108"/>
        <pc:sldMkLst>
          <pc:docMk/>
          <pc:sldMk cId="2372859944" sldId="1880"/>
        </pc:sldMkLst>
        <pc:cxnChg chg="mod">
          <ac:chgData name="Mili Diengdoh" userId="4e667e83-9d62-4727-9cfb-ee24b16ffb56" providerId="ADAL" clId="{2CEEF18F-72C8-41DC-8FEB-0F2C4D14FE79}" dt="2020-07-15T15:59:09.666" v="859" actId="108"/>
          <ac:cxnSpMkLst>
            <pc:docMk/>
            <pc:sldMk cId="2372859944" sldId="1880"/>
            <ac:cxnSpMk id="46" creationId="{E5C9C1C8-295C-4045-AB3F-5FABFD4CF688}"/>
          </ac:cxnSpMkLst>
        </pc:cxnChg>
      </pc:sldChg>
      <pc:sldChg chg="modSp mod">
        <pc:chgData name="Mili Diengdoh" userId="4e667e83-9d62-4727-9cfb-ee24b16ffb56" providerId="ADAL" clId="{2CEEF18F-72C8-41DC-8FEB-0F2C4D14FE79}" dt="2020-07-14T16:24:50.041" v="556" actId="20577"/>
        <pc:sldMkLst>
          <pc:docMk/>
          <pc:sldMk cId="3273312264" sldId="1881"/>
        </pc:sldMkLst>
        <pc:spChg chg="mod">
          <ac:chgData name="Mili Diengdoh" userId="4e667e83-9d62-4727-9cfb-ee24b16ffb56" providerId="ADAL" clId="{2CEEF18F-72C8-41DC-8FEB-0F2C4D14FE79}" dt="2020-07-14T16:24:50.041" v="556" actId="20577"/>
          <ac:spMkLst>
            <pc:docMk/>
            <pc:sldMk cId="3273312264" sldId="1881"/>
            <ac:spMk id="7" creationId="{9033B2D6-CCBB-43CF-BA5E-862D6562129D}"/>
          </ac:spMkLst>
        </pc:spChg>
      </pc:sldChg>
      <pc:sldChg chg="modSp mod">
        <pc:chgData name="Mili Diengdoh" userId="4e667e83-9d62-4727-9cfb-ee24b16ffb56" providerId="ADAL" clId="{2CEEF18F-72C8-41DC-8FEB-0F2C4D14FE79}" dt="2020-07-15T15:59:06.688" v="858" actId="108"/>
        <pc:sldMkLst>
          <pc:docMk/>
          <pc:sldMk cId="3554855513" sldId="1882"/>
        </pc:sldMkLst>
        <pc:spChg chg="mod">
          <ac:chgData name="Mili Diengdoh" userId="4e667e83-9d62-4727-9cfb-ee24b16ffb56" providerId="ADAL" clId="{2CEEF18F-72C8-41DC-8FEB-0F2C4D14FE79}" dt="2020-07-14T16:24:43.069" v="555" actId="404"/>
          <ac:spMkLst>
            <pc:docMk/>
            <pc:sldMk cId="3554855513" sldId="1882"/>
            <ac:spMk id="77" creationId="{01DEFFD7-2B3B-4FFF-B578-189409FC8D9C}"/>
          </ac:spMkLst>
        </pc:spChg>
        <pc:spChg chg="mod">
          <ac:chgData name="Mili Diengdoh" userId="4e667e83-9d62-4727-9cfb-ee24b16ffb56" providerId="ADAL" clId="{2CEEF18F-72C8-41DC-8FEB-0F2C4D14FE79}" dt="2020-07-14T16:24:43.069" v="555" actId="404"/>
          <ac:spMkLst>
            <pc:docMk/>
            <pc:sldMk cId="3554855513" sldId="1882"/>
            <ac:spMk id="80" creationId="{E55BD8D8-EB44-4E50-BFB2-83DFEAA4A2D7}"/>
          </ac:spMkLst>
        </pc:spChg>
        <pc:spChg chg="mod">
          <ac:chgData name="Mili Diengdoh" userId="4e667e83-9d62-4727-9cfb-ee24b16ffb56" providerId="ADAL" clId="{2CEEF18F-72C8-41DC-8FEB-0F2C4D14FE79}" dt="2020-07-14T16:24:43.069" v="555" actId="404"/>
          <ac:spMkLst>
            <pc:docMk/>
            <pc:sldMk cId="3554855513" sldId="1882"/>
            <ac:spMk id="83" creationId="{D704DBEF-0D5F-4DB8-9217-7A337064302D}"/>
          </ac:spMkLst>
        </pc:spChg>
        <pc:spChg chg="mod">
          <ac:chgData name="Mili Diengdoh" userId="4e667e83-9d62-4727-9cfb-ee24b16ffb56" providerId="ADAL" clId="{2CEEF18F-72C8-41DC-8FEB-0F2C4D14FE79}" dt="2020-07-14T16:24:43.069" v="555" actId="404"/>
          <ac:spMkLst>
            <pc:docMk/>
            <pc:sldMk cId="3554855513" sldId="1882"/>
            <ac:spMk id="86" creationId="{B52A634A-B0A6-4277-BC21-02170BD1C93E}"/>
          </ac:spMkLst>
        </pc:spChg>
        <pc:spChg chg="mod">
          <ac:chgData name="Mili Diengdoh" userId="4e667e83-9d62-4727-9cfb-ee24b16ffb56" providerId="ADAL" clId="{2CEEF18F-72C8-41DC-8FEB-0F2C4D14FE79}" dt="2020-07-14T16:24:43.069" v="555" actId="404"/>
          <ac:spMkLst>
            <pc:docMk/>
            <pc:sldMk cId="3554855513" sldId="1882"/>
            <ac:spMk id="88" creationId="{24A26F70-EB50-46EB-91F6-744240DCA6A0}"/>
          </ac:spMkLst>
        </pc:spChg>
        <pc:spChg chg="mod">
          <ac:chgData name="Mili Diengdoh" userId="4e667e83-9d62-4727-9cfb-ee24b16ffb56" providerId="ADAL" clId="{2CEEF18F-72C8-41DC-8FEB-0F2C4D14FE79}" dt="2020-07-14T16:24:43.069" v="555" actId="404"/>
          <ac:spMkLst>
            <pc:docMk/>
            <pc:sldMk cId="3554855513" sldId="1882"/>
            <ac:spMk id="91" creationId="{277FE44A-FF6F-4EE3-B61D-32A8435E35A1}"/>
          </ac:spMkLst>
        </pc:spChg>
        <pc:spChg chg="mod">
          <ac:chgData name="Mili Diengdoh" userId="4e667e83-9d62-4727-9cfb-ee24b16ffb56" providerId="ADAL" clId="{2CEEF18F-72C8-41DC-8FEB-0F2C4D14FE79}" dt="2020-07-14T16:24:43.069" v="555" actId="404"/>
          <ac:spMkLst>
            <pc:docMk/>
            <pc:sldMk cId="3554855513" sldId="1882"/>
            <ac:spMk id="94" creationId="{FCC95879-DA46-42B5-9CC1-16B2420FCB76}"/>
          </ac:spMkLst>
        </pc:spChg>
        <pc:cxnChg chg="mod">
          <ac:chgData name="Mili Diengdoh" userId="4e667e83-9d62-4727-9cfb-ee24b16ffb56" providerId="ADAL" clId="{2CEEF18F-72C8-41DC-8FEB-0F2C4D14FE79}" dt="2020-07-15T15:59:06.688" v="858" actId="108"/>
          <ac:cxnSpMkLst>
            <pc:docMk/>
            <pc:sldMk cId="3554855513" sldId="1882"/>
            <ac:cxnSpMk id="78" creationId="{4A596D5A-9B86-4F4F-B712-5FD4B7A856EE}"/>
          </ac:cxnSpMkLst>
        </pc:cxnChg>
      </pc:sldChg>
      <pc:sldChg chg="addSp delSp mod">
        <pc:chgData name="Mili Diengdoh" userId="4e667e83-9d62-4727-9cfb-ee24b16ffb56" providerId="ADAL" clId="{2CEEF18F-72C8-41DC-8FEB-0F2C4D14FE79}" dt="2020-07-14T16:25:32.255" v="563" actId="22"/>
        <pc:sldMkLst>
          <pc:docMk/>
          <pc:sldMk cId="803975890" sldId="1883"/>
        </pc:sldMkLst>
        <pc:spChg chg="add">
          <ac:chgData name="Mili Diengdoh" userId="4e667e83-9d62-4727-9cfb-ee24b16ffb56" providerId="ADAL" clId="{2CEEF18F-72C8-41DC-8FEB-0F2C4D14FE79}" dt="2020-07-14T16:25:32.255" v="563" actId="22"/>
          <ac:spMkLst>
            <pc:docMk/>
            <pc:sldMk cId="803975890" sldId="1883"/>
            <ac:spMk id="3" creationId="{6E10657F-A4CC-4F95-87A9-B1CCA6D49BBA}"/>
          </ac:spMkLst>
        </pc:spChg>
        <pc:spChg chg="del">
          <ac:chgData name="Mili Diengdoh" userId="4e667e83-9d62-4727-9cfb-ee24b16ffb56" providerId="ADAL" clId="{2CEEF18F-72C8-41DC-8FEB-0F2C4D14FE79}" dt="2020-07-14T16:25:31.838" v="562" actId="478"/>
          <ac:spMkLst>
            <pc:docMk/>
            <pc:sldMk cId="803975890" sldId="1883"/>
            <ac:spMk id="4" creationId="{5A8FA1C9-4C18-48DD-B88D-1A7A041C68BA}"/>
          </ac:spMkLst>
        </pc:spChg>
      </pc:sldChg>
      <pc:sldChg chg="addSp delSp mod">
        <pc:chgData name="Mili Diengdoh" userId="4e667e83-9d62-4727-9cfb-ee24b16ffb56" providerId="ADAL" clId="{2CEEF18F-72C8-41DC-8FEB-0F2C4D14FE79}" dt="2020-07-14T16:25:35.850" v="565" actId="22"/>
        <pc:sldMkLst>
          <pc:docMk/>
          <pc:sldMk cId="3915530246" sldId="1884"/>
        </pc:sldMkLst>
        <pc:spChg chg="add">
          <ac:chgData name="Mili Diengdoh" userId="4e667e83-9d62-4727-9cfb-ee24b16ffb56" providerId="ADAL" clId="{2CEEF18F-72C8-41DC-8FEB-0F2C4D14FE79}" dt="2020-07-14T16:25:35.850" v="565" actId="22"/>
          <ac:spMkLst>
            <pc:docMk/>
            <pc:sldMk cId="3915530246" sldId="1884"/>
            <ac:spMk id="3" creationId="{C5BD8858-978A-4954-8C79-DEC96150D5D2}"/>
          </ac:spMkLst>
        </pc:spChg>
        <pc:spChg chg="del">
          <ac:chgData name="Mili Diengdoh" userId="4e667e83-9d62-4727-9cfb-ee24b16ffb56" providerId="ADAL" clId="{2CEEF18F-72C8-41DC-8FEB-0F2C4D14FE79}" dt="2020-07-14T16:25:35.425" v="564" actId="478"/>
          <ac:spMkLst>
            <pc:docMk/>
            <pc:sldMk cId="3915530246" sldId="1884"/>
            <ac:spMk id="4" creationId="{5A8FA1C9-4C18-48DD-B88D-1A7A041C68BA}"/>
          </ac:spMkLst>
        </pc:spChg>
      </pc:sldChg>
      <pc:sldChg chg="addSp delSp modSp">
        <pc:chgData name="Mili Diengdoh" userId="4e667e83-9d62-4727-9cfb-ee24b16ffb56" providerId="ADAL" clId="{2CEEF18F-72C8-41DC-8FEB-0F2C4D14FE79}" dt="2020-07-15T16:00:44.730" v="866"/>
        <pc:sldMkLst>
          <pc:docMk/>
          <pc:sldMk cId="1814954069" sldId="1885"/>
        </pc:sldMkLst>
        <pc:spChg chg="add del mod">
          <ac:chgData name="Mili Diengdoh" userId="4e667e83-9d62-4727-9cfb-ee24b16ffb56" providerId="ADAL" clId="{2CEEF18F-72C8-41DC-8FEB-0F2C4D14FE79}" dt="2020-07-15T16:00:44.730" v="866"/>
          <ac:spMkLst>
            <pc:docMk/>
            <pc:sldMk cId="1814954069" sldId="1885"/>
            <ac:spMk id="2" creationId="{14D8BB54-922F-40FF-8F39-96815F08FF4F}"/>
          </ac:spMkLst>
        </pc:spChg>
        <pc:spChg chg="mod">
          <ac:chgData name="Mili Diengdoh" userId="4e667e83-9d62-4727-9cfb-ee24b16ffb56" providerId="ADAL" clId="{2CEEF18F-72C8-41DC-8FEB-0F2C4D14FE79}" dt="2020-07-15T16:00:44.730" v="866"/>
          <ac:spMkLst>
            <pc:docMk/>
            <pc:sldMk cId="1814954069" sldId="1885"/>
            <ac:spMk id="4" creationId="{0CD8665D-5A50-4F07-9D33-48CCD3FD74C7}"/>
          </ac:spMkLst>
        </pc:spChg>
      </pc:sldChg>
      <pc:sldChg chg="modSp mod">
        <pc:chgData name="Mili Diengdoh" userId="4e667e83-9d62-4727-9cfb-ee24b16ffb56" providerId="ADAL" clId="{2CEEF18F-72C8-41DC-8FEB-0F2C4D14FE79}" dt="2020-07-14T16:24:12.109" v="551" actId="962"/>
        <pc:sldMkLst>
          <pc:docMk/>
          <pc:sldMk cId="3362475322" sldId="1886"/>
        </pc:sldMkLst>
        <pc:picChg chg="mod">
          <ac:chgData name="Mili Diengdoh" userId="4e667e83-9d62-4727-9cfb-ee24b16ffb56" providerId="ADAL" clId="{2CEEF18F-72C8-41DC-8FEB-0F2C4D14FE79}" dt="2020-07-14T16:24:12.109" v="551" actId="962"/>
          <ac:picMkLst>
            <pc:docMk/>
            <pc:sldMk cId="3362475322" sldId="1886"/>
            <ac:picMk id="3" creationId="{06A0E087-DD3A-4DA7-88FD-32C7D073C8D4}"/>
          </ac:picMkLst>
        </pc:picChg>
      </pc:sldChg>
      <pc:sldChg chg="modSp mod">
        <pc:chgData name="Mili Diengdoh" userId="4e667e83-9d62-4727-9cfb-ee24b16ffb56" providerId="ADAL" clId="{2CEEF18F-72C8-41DC-8FEB-0F2C4D14FE79}" dt="2020-07-15T15:59:01.996" v="857" actId="108"/>
        <pc:sldMkLst>
          <pc:docMk/>
          <pc:sldMk cId="4211475273" sldId="1887"/>
        </pc:sldMkLst>
        <pc:spChg chg="mod">
          <ac:chgData name="Mili Diengdoh" userId="4e667e83-9d62-4727-9cfb-ee24b16ffb56" providerId="ADAL" clId="{2CEEF18F-72C8-41DC-8FEB-0F2C4D14FE79}" dt="2020-07-14T16:23:44.013" v="548" actId="12789"/>
          <ac:spMkLst>
            <pc:docMk/>
            <pc:sldMk cId="4211475273" sldId="1887"/>
            <ac:spMk id="19" creationId="{39A008E4-9EEE-4002-B8FF-B61BA1795B80}"/>
          </ac:spMkLst>
        </pc:spChg>
        <pc:spChg chg="mod">
          <ac:chgData name="Mili Diengdoh" userId="4e667e83-9d62-4727-9cfb-ee24b16ffb56" providerId="ADAL" clId="{2CEEF18F-72C8-41DC-8FEB-0F2C4D14FE79}" dt="2020-07-14T16:23:50.073" v="549" actId="20577"/>
          <ac:spMkLst>
            <pc:docMk/>
            <pc:sldMk cId="4211475273" sldId="1887"/>
            <ac:spMk id="22" creationId="{1F3FA0F8-F2D0-47E5-9801-6BCF2195724E}"/>
          </ac:spMkLst>
        </pc:spChg>
        <pc:picChg chg="mod">
          <ac:chgData name="Mili Diengdoh" userId="4e667e83-9d62-4727-9cfb-ee24b16ffb56" providerId="ADAL" clId="{2CEEF18F-72C8-41DC-8FEB-0F2C4D14FE79}" dt="2020-07-14T16:23:44.013" v="548" actId="12789"/>
          <ac:picMkLst>
            <pc:docMk/>
            <pc:sldMk cId="4211475273" sldId="1887"/>
            <ac:picMk id="18" creationId="{99777702-75B4-44D5-8C86-FE4273156CBB}"/>
          </ac:picMkLst>
        </pc:picChg>
        <pc:picChg chg="mod">
          <ac:chgData name="Mili Diengdoh" userId="4e667e83-9d62-4727-9cfb-ee24b16ffb56" providerId="ADAL" clId="{2CEEF18F-72C8-41DC-8FEB-0F2C4D14FE79}" dt="2020-07-14T16:23:42.185" v="547" actId="554"/>
          <ac:picMkLst>
            <pc:docMk/>
            <pc:sldMk cId="4211475273" sldId="1887"/>
            <ac:picMk id="21" creationId="{3C677BC3-7017-49A7-BA7F-1E19E145DBEA}"/>
          </ac:picMkLst>
        </pc:picChg>
        <pc:cxnChg chg="mod">
          <ac:chgData name="Mili Diengdoh" userId="4e667e83-9d62-4727-9cfb-ee24b16ffb56" providerId="ADAL" clId="{2CEEF18F-72C8-41DC-8FEB-0F2C4D14FE79}" dt="2020-07-15T15:59:01.996" v="857" actId="108"/>
          <ac:cxnSpMkLst>
            <pc:docMk/>
            <pc:sldMk cId="4211475273" sldId="1887"/>
            <ac:cxnSpMk id="20" creationId="{483FC42F-E370-402C-96F3-F6BA1941FE9C}"/>
          </ac:cxnSpMkLst>
        </pc:cxnChg>
      </pc:sldChg>
      <pc:sldChg chg="modSp mod">
        <pc:chgData name="Mili Diengdoh" userId="4e667e83-9d62-4727-9cfb-ee24b16ffb56" providerId="ADAL" clId="{2CEEF18F-72C8-41DC-8FEB-0F2C4D14FE79}" dt="2020-07-14T16:23:18.378" v="546" actId="13244"/>
        <pc:sldMkLst>
          <pc:docMk/>
          <pc:sldMk cId="4183942222" sldId="1888"/>
        </pc:sldMkLst>
        <pc:spChg chg="mod">
          <ac:chgData name="Mili Diengdoh" userId="4e667e83-9d62-4727-9cfb-ee24b16ffb56" providerId="ADAL" clId="{2CEEF18F-72C8-41DC-8FEB-0F2C4D14FE79}" dt="2020-07-14T16:22:59.297" v="544" actId="14100"/>
          <ac:spMkLst>
            <pc:docMk/>
            <pc:sldMk cId="4183942222" sldId="1888"/>
            <ac:spMk id="12" creationId="{1ED88A54-FBC1-4FAB-A34E-B35FBC8E82D4}"/>
          </ac:spMkLst>
        </pc:spChg>
        <pc:spChg chg="mod">
          <ac:chgData name="Mili Diengdoh" userId="4e667e83-9d62-4727-9cfb-ee24b16ffb56" providerId="ADAL" clId="{2CEEF18F-72C8-41DC-8FEB-0F2C4D14FE79}" dt="2020-07-14T16:22:59.297" v="544" actId="14100"/>
          <ac:spMkLst>
            <pc:docMk/>
            <pc:sldMk cId="4183942222" sldId="1888"/>
            <ac:spMk id="13" creationId="{C68787F9-3476-4621-826A-1E8861AC639B}"/>
          </ac:spMkLst>
        </pc:spChg>
        <pc:spChg chg="mod">
          <ac:chgData name="Mili Diengdoh" userId="4e667e83-9d62-4727-9cfb-ee24b16ffb56" providerId="ADAL" clId="{2CEEF18F-72C8-41DC-8FEB-0F2C4D14FE79}" dt="2020-07-14T16:22:59.297" v="544" actId="14100"/>
          <ac:spMkLst>
            <pc:docMk/>
            <pc:sldMk cId="4183942222" sldId="1888"/>
            <ac:spMk id="14" creationId="{E748A0A7-C9AA-4538-B23D-3CB377C5D294}"/>
          </ac:spMkLst>
        </pc:spChg>
        <pc:spChg chg="mod">
          <ac:chgData name="Mili Diengdoh" userId="4e667e83-9d62-4727-9cfb-ee24b16ffb56" providerId="ADAL" clId="{2CEEF18F-72C8-41DC-8FEB-0F2C4D14FE79}" dt="2020-07-14T16:23:11.606" v="545" actId="13244"/>
          <ac:spMkLst>
            <pc:docMk/>
            <pc:sldMk cId="4183942222" sldId="1888"/>
            <ac:spMk id="17" creationId="{0A587C37-359E-41B7-BDE2-46AC660F4EFF}"/>
          </ac:spMkLst>
        </pc:spChg>
        <pc:picChg chg="mod">
          <ac:chgData name="Mili Diengdoh" userId="4e667e83-9d62-4727-9cfb-ee24b16ffb56" providerId="ADAL" clId="{2CEEF18F-72C8-41DC-8FEB-0F2C4D14FE79}" dt="2020-07-14T16:23:18.378" v="546" actId="13244"/>
          <ac:picMkLst>
            <pc:docMk/>
            <pc:sldMk cId="4183942222" sldId="1888"/>
            <ac:picMk id="5" creationId="{8F703B66-2213-4E90-B4A9-37E59B9B2EB8}"/>
          </ac:picMkLst>
        </pc:picChg>
        <pc:cxnChg chg="mod">
          <ac:chgData name="Mili Diengdoh" userId="4e667e83-9d62-4727-9cfb-ee24b16ffb56" providerId="ADAL" clId="{2CEEF18F-72C8-41DC-8FEB-0F2C4D14FE79}" dt="2020-07-14T16:23:11.606" v="545" actId="13244"/>
          <ac:cxnSpMkLst>
            <pc:docMk/>
            <pc:sldMk cId="4183942222" sldId="1888"/>
            <ac:cxnSpMk id="20" creationId="{1B3A26EF-A1CB-456E-AAA1-CC35B4D9D13C}"/>
          </ac:cxnSpMkLst>
        </pc:cxnChg>
      </pc:sldChg>
      <pc:sldChg chg="modSp mod">
        <pc:chgData name="Mili Diengdoh" userId="4e667e83-9d62-4727-9cfb-ee24b16ffb56" providerId="ADAL" clId="{2CEEF18F-72C8-41DC-8FEB-0F2C4D14FE79}" dt="2020-07-15T16:06:40.751" v="881" actId="313"/>
        <pc:sldMkLst>
          <pc:docMk/>
          <pc:sldMk cId="1387317377" sldId="1889"/>
        </pc:sldMkLst>
        <pc:spChg chg="mod">
          <ac:chgData name="Mili Diengdoh" userId="4e667e83-9d62-4727-9cfb-ee24b16ffb56" providerId="ADAL" clId="{2CEEF18F-72C8-41DC-8FEB-0F2C4D14FE79}" dt="2020-07-15T16:06:40.751" v="881" actId="313"/>
          <ac:spMkLst>
            <pc:docMk/>
            <pc:sldMk cId="1387317377" sldId="1889"/>
            <ac:spMk id="2" creationId="{CF1AC0EF-DB06-4F5F-96DF-E75BE7D15CBC}"/>
          </ac:spMkLst>
        </pc:spChg>
      </pc:sldChg>
      <pc:sldChg chg="addSp delSp modSp mod">
        <pc:chgData name="Mili Diengdoh" userId="4e667e83-9d62-4727-9cfb-ee24b16ffb56" providerId="ADAL" clId="{2CEEF18F-72C8-41DC-8FEB-0F2C4D14FE79}" dt="2020-07-14T16:19:16.702" v="518" actId="13244"/>
        <pc:sldMkLst>
          <pc:docMk/>
          <pc:sldMk cId="3248891936" sldId="1890"/>
        </pc:sldMkLst>
        <pc:spChg chg="add del mod">
          <ac:chgData name="Mili Diengdoh" userId="4e667e83-9d62-4727-9cfb-ee24b16ffb56" providerId="ADAL" clId="{2CEEF18F-72C8-41DC-8FEB-0F2C4D14FE79}" dt="2020-07-14T16:17:18.126" v="483"/>
          <ac:spMkLst>
            <pc:docMk/>
            <pc:sldMk cId="3248891936" sldId="1890"/>
            <ac:spMk id="2" creationId="{48451E95-0CAD-4CAA-81EE-34F66BA2FF70}"/>
          </ac:spMkLst>
        </pc:spChg>
        <pc:spChg chg="add del mod ord">
          <ac:chgData name="Mili Diengdoh" userId="4e667e83-9d62-4727-9cfb-ee24b16ffb56" providerId="ADAL" clId="{2CEEF18F-72C8-41DC-8FEB-0F2C4D14FE79}" dt="2020-07-14T16:18:20.832" v="508" actId="164"/>
          <ac:spMkLst>
            <pc:docMk/>
            <pc:sldMk cId="3248891936" sldId="1890"/>
            <ac:spMk id="31" creationId="{2E8DBE95-ECDE-4955-B58F-64E11179430D}"/>
          </ac:spMkLst>
        </pc:spChg>
        <pc:spChg chg="mod">
          <ac:chgData name="Mili Diengdoh" userId="4e667e83-9d62-4727-9cfb-ee24b16ffb56" providerId="ADAL" clId="{2CEEF18F-72C8-41DC-8FEB-0F2C4D14FE79}" dt="2020-07-14T16:16:48.785" v="470" actId="403"/>
          <ac:spMkLst>
            <pc:docMk/>
            <pc:sldMk cId="3248891936" sldId="1890"/>
            <ac:spMk id="64" creationId="{29ECE2EF-469A-4AB9-9158-80A5152D4FEC}"/>
          </ac:spMkLst>
        </pc:spChg>
        <pc:spChg chg="mod">
          <ac:chgData name="Mili Diengdoh" userId="4e667e83-9d62-4727-9cfb-ee24b16ffb56" providerId="ADAL" clId="{2CEEF18F-72C8-41DC-8FEB-0F2C4D14FE79}" dt="2020-07-14T16:16:48.785" v="470" actId="403"/>
          <ac:spMkLst>
            <pc:docMk/>
            <pc:sldMk cId="3248891936" sldId="1890"/>
            <ac:spMk id="65" creationId="{FE479161-9A8B-46C5-BE6A-8935233D3A9B}"/>
          </ac:spMkLst>
        </pc:spChg>
        <pc:spChg chg="mod">
          <ac:chgData name="Mili Diengdoh" userId="4e667e83-9d62-4727-9cfb-ee24b16ffb56" providerId="ADAL" clId="{2CEEF18F-72C8-41DC-8FEB-0F2C4D14FE79}" dt="2020-07-14T16:16:48.785" v="470" actId="403"/>
          <ac:spMkLst>
            <pc:docMk/>
            <pc:sldMk cId="3248891936" sldId="1890"/>
            <ac:spMk id="66" creationId="{F94E311F-B099-4830-A744-6215A4910659}"/>
          </ac:spMkLst>
        </pc:spChg>
        <pc:spChg chg="mod">
          <ac:chgData name="Mili Diengdoh" userId="4e667e83-9d62-4727-9cfb-ee24b16ffb56" providerId="ADAL" clId="{2CEEF18F-72C8-41DC-8FEB-0F2C4D14FE79}" dt="2020-07-14T16:16:48.785" v="470" actId="403"/>
          <ac:spMkLst>
            <pc:docMk/>
            <pc:sldMk cId="3248891936" sldId="1890"/>
            <ac:spMk id="67" creationId="{330E6CBB-91E7-4EF5-8667-9D570784F539}"/>
          </ac:spMkLst>
        </pc:spChg>
        <pc:spChg chg="mod">
          <ac:chgData name="Mili Diengdoh" userId="4e667e83-9d62-4727-9cfb-ee24b16ffb56" providerId="ADAL" clId="{2CEEF18F-72C8-41DC-8FEB-0F2C4D14FE79}" dt="2020-07-14T16:16:48.785" v="470" actId="403"/>
          <ac:spMkLst>
            <pc:docMk/>
            <pc:sldMk cId="3248891936" sldId="1890"/>
            <ac:spMk id="68" creationId="{3B7D114C-8F03-41BA-B0A5-92E065320C64}"/>
          </ac:spMkLst>
        </pc:spChg>
        <pc:spChg chg="mod">
          <ac:chgData name="Mili Diengdoh" userId="4e667e83-9d62-4727-9cfb-ee24b16ffb56" providerId="ADAL" clId="{2CEEF18F-72C8-41DC-8FEB-0F2C4D14FE79}" dt="2020-07-14T16:16:48.785" v="470" actId="403"/>
          <ac:spMkLst>
            <pc:docMk/>
            <pc:sldMk cId="3248891936" sldId="1890"/>
            <ac:spMk id="69" creationId="{EF6BF011-24CA-44F7-9FB5-F25D7C2CF178}"/>
          </ac:spMkLst>
        </pc:spChg>
        <pc:spChg chg="mod">
          <ac:chgData name="Mili Diengdoh" userId="4e667e83-9d62-4727-9cfb-ee24b16ffb56" providerId="ADAL" clId="{2CEEF18F-72C8-41DC-8FEB-0F2C4D14FE79}" dt="2020-07-14T16:16:48.785" v="470" actId="403"/>
          <ac:spMkLst>
            <pc:docMk/>
            <pc:sldMk cId="3248891936" sldId="1890"/>
            <ac:spMk id="70" creationId="{96A8A53E-A1CC-4B1F-9AF3-1BBDF5A043BF}"/>
          </ac:spMkLst>
        </pc:spChg>
        <pc:spChg chg="mod">
          <ac:chgData name="Mili Diengdoh" userId="4e667e83-9d62-4727-9cfb-ee24b16ffb56" providerId="ADAL" clId="{2CEEF18F-72C8-41DC-8FEB-0F2C4D14FE79}" dt="2020-07-14T16:16:48.785" v="470" actId="403"/>
          <ac:spMkLst>
            <pc:docMk/>
            <pc:sldMk cId="3248891936" sldId="1890"/>
            <ac:spMk id="71" creationId="{0298A698-2FC5-488A-8247-D1EE757E9039}"/>
          </ac:spMkLst>
        </pc:spChg>
        <pc:spChg chg="mod">
          <ac:chgData name="Mili Diengdoh" userId="4e667e83-9d62-4727-9cfb-ee24b16ffb56" providerId="ADAL" clId="{2CEEF18F-72C8-41DC-8FEB-0F2C4D14FE79}" dt="2020-07-14T16:16:48.785" v="470" actId="403"/>
          <ac:spMkLst>
            <pc:docMk/>
            <pc:sldMk cId="3248891936" sldId="1890"/>
            <ac:spMk id="72" creationId="{C17809F3-EAD9-455F-9874-81CC1C69DEAE}"/>
          </ac:spMkLst>
        </pc:spChg>
        <pc:grpChg chg="add del mod">
          <ac:chgData name="Mili Diengdoh" userId="4e667e83-9d62-4727-9cfb-ee24b16ffb56" providerId="ADAL" clId="{2CEEF18F-72C8-41DC-8FEB-0F2C4D14FE79}" dt="2020-07-14T16:18:39.093" v="517" actId="478"/>
          <ac:grpSpMkLst>
            <pc:docMk/>
            <pc:sldMk cId="3248891936" sldId="1890"/>
            <ac:grpSpMk id="5" creationId="{A873FE1D-2D1D-4060-8BB7-9E942CD9D835}"/>
          </ac:grpSpMkLst>
        </pc:grpChg>
        <pc:picChg chg="add mod">
          <ac:chgData name="Mili Diengdoh" userId="4e667e83-9d62-4727-9cfb-ee24b16ffb56" providerId="ADAL" clId="{2CEEF18F-72C8-41DC-8FEB-0F2C4D14FE79}" dt="2020-07-14T16:18:20.832" v="508" actId="164"/>
          <ac:picMkLst>
            <pc:docMk/>
            <pc:sldMk cId="3248891936" sldId="1890"/>
            <ac:picMk id="4" creationId="{59BECD2D-8724-4761-A62D-0C6123F33156}"/>
          </ac:picMkLst>
        </pc:picChg>
        <pc:picChg chg="add del">
          <ac:chgData name="Mili Diengdoh" userId="4e667e83-9d62-4727-9cfb-ee24b16ffb56" providerId="ADAL" clId="{2CEEF18F-72C8-41DC-8FEB-0F2C4D14FE79}" dt="2020-07-14T16:18:26.035" v="510" actId="22"/>
          <ac:picMkLst>
            <pc:docMk/>
            <pc:sldMk cId="3248891936" sldId="1890"/>
            <ac:picMk id="7" creationId="{CE858A8E-C952-48BF-9A47-BB1BEFED6091}"/>
          </ac:picMkLst>
        </pc:picChg>
        <pc:picChg chg="add mod">
          <ac:chgData name="Mili Diengdoh" userId="4e667e83-9d62-4727-9cfb-ee24b16ffb56" providerId="ADAL" clId="{2CEEF18F-72C8-41DC-8FEB-0F2C4D14FE79}" dt="2020-07-14T16:19:16.702" v="518" actId="13244"/>
          <ac:picMkLst>
            <pc:docMk/>
            <pc:sldMk cId="3248891936" sldId="1890"/>
            <ac:picMk id="9" creationId="{A379F22E-383D-44BE-A837-1CC394B531CE}"/>
          </ac:picMkLst>
        </pc:picChg>
        <pc:picChg chg="del mod">
          <ac:chgData name="Mili Diengdoh" userId="4e667e83-9d62-4727-9cfb-ee24b16ffb56" providerId="ADAL" clId="{2CEEF18F-72C8-41DC-8FEB-0F2C4D14FE79}" dt="2020-07-14T16:17:18.126" v="483"/>
          <ac:picMkLst>
            <pc:docMk/>
            <pc:sldMk cId="3248891936" sldId="1890"/>
            <ac:picMk id="26" creationId="{7D267826-244A-403B-8328-13801ABBBCF3}"/>
          </ac:picMkLst>
        </pc:picChg>
        <pc:picChg chg="mod">
          <ac:chgData name="Mili Diengdoh" userId="4e667e83-9d62-4727-9cfb-ee24b16ffb56" providerId="ADAL" clId="{2CEEF18F-72C8-41DC-8FEB-0F2C4D14FE79}" dt="2020-07-14T16:18:13.497" v="504" actId="12788"/>
          <ac:picMkLst>
            <pc:docMk/>
            <pc:sldMk cId="3248891936" sldId="1890"/>
            <ac:picMk id="27" creationId="{9AF82DB6-68AD-4891-B199-B9ECF810B85D}"/>
          </ac:picMkLst>
        </pc:picChg>
        <pc:picChg chg="add del mod">
          <ac:chgData name="Mili Diengdoh" userId="4e667e83-9d62-4727-9cfb-ee24b16ffb56" providerId="ADAL" clId="{2CEEF18F-72C8-41DC-8FEB-0F2C4D14FE79}" dt="2020-07-14T16:18:20.832" v="508" actId="164"/>
          <ac:picMkLst>
            <pc:docMk/>
            <pc:sldMk cId="3248891936" sldId="1890"/>
            <ac:picMk id="32" creationId="{22429BF4-C010-4DE0-AE14-6113610EB5DB}"/>
          </ac:picMkLst>
        </pc:picChg>
      </pc:sldChg>
      <pc:sldChg chg="modSp mod">
        <pc:chgData name="Mili Diengdoh" userId="4e667e83-9d62-4727-9cfb-ee24b16ffb56" providerId="ADAL" clId="{2CEEF18F-72C8-41DC-8FEB-0F2C4D14FE79}" dt="2020-07-14T16:16:28.587" v="468" actId="3064"/>
        <pc:sldMkLst>
          <pc:docMk/>
          <pc:sldMk cId="3392252296" sldId="1891"/>
        </pc:sldMkLst>
        <pc:spChg chg="mod">
          <ac:chgData name="Mili Diengdoh" userId="4e667e83-9d62-4727-9cfb-ee24b16ffb56" providerId="ADAL" clId="{2CEEF18F-72C8-41DC-8FEB-0F2C4D14FE79}" dt="2020-07-14T16:16:28.587" v="468" actId="3064"/>
          <ac:spMkLst>
            <pc:docMk/>
            <pc:sldMk cId="3392252296" sldId="1891"/>
            <ac:spMk id="27" creationId="{18FA77BD-3FE6-4AF3-88F7-190F27112972}"/>
          </ac:spMkLst>
        </pc:spChg>
        <pc:spChg chg="mod">
          <ac:chgData name="Mili Diengdoh" userId="4e667e83-9d62-4727-9cfb-ee24b16ffb56" providerId="ADAL" clId="{2CEEF18F-72C8-41DC-8FEB-0F2C4D14FE79}" dt="2020-07-14T16:16:28.587" v="468" actId="3064"/>
          <ac:spMkLst>
            <pc:docMk/>
            <pc:sldMk cId="3392252296" sldId="1891"/>
            <ac:spMk id="29" creationId="{2887C63B-63D5-4CC9-8FA7-EDEC348B50EB}"/>
          </ac:spMkLst>
        </pc:spChg>
      </pc:sldChg>
      <pc:sldChg chg="addSp delSp modSp mod">
        <pc:chgData name="Mili Diengdoh" userId="4e667e83-9d62-4727-9cfb-ee24b16ffb56" providerId="ADAL" clId="{2CEEF18F-72C8-41DC-8FEB-0F2C4D14FE79}" dt="2020-07-15T16:00:44.730" v="866"/>
        <pc:sldMkLst>
          <pc:docMk/>
          <pc:sldMk cId="1181230631" sldId="1892"/>
        </pc:sldMkLst>
        <pc:spChg chg="add del mod">
          <ac:chgData name="Mili Diengdoh" userId="4e667e83-9d62-4727-9cfb-ee24b16ffb56" providerId="ADAL" clId="{2CEEF18F-72C8-41DC-8FEB-0F2C4D14FE79}" dt="2020-07-15T16:00:44.730" v="866"/>
          <ac:spMkLst>
            <pc:docMk/>
            <pc:sldMk cId="1181230631" sldId="1892"/>
            <ac:spMk id="3" creationId="{53E2A8C3-882C-4A19-873F-0354E7D17854}"/>
          </ac:spMkLst>
        </pc:spChg>
        <pc:spChg chg="mod">
          <ac:chgData name="Mili Diengdoh" userId="4e667e83-9d62-4727-9cfb-ee24b16ffb56" providerId="ADAL" clId="{2CEEF18F-72C8-41DC-8FEB-0F2C4D14FE79}" dt="2020-07-15T16:00:44.730" v="866"/>
          <ac:spMkLst>
            <pc:docMk/>
            <pc:sldMk cId="1181230631" sldId="1892"/>
            <ac:spMk id="4" creationId="{0CD8665D-5A50-4F07-9D33-48CCD3FD74C7}"/>
          </ac:spMkLst>
        </pc:spChg>
        <pc:picChg chg="mod">
          <ac:chgData name="Mili Diengdoh" userId="4e667e83-9d62-4727-9cfb-ee24b16ffb56" providerId="ADAL" clId="{2CEEF18F-72C8-41DC-8FEB-0F2C4D14FE79}" dt="2020-07-14T16:16:08.504" v="456" actId="1076"/>
          <ac:picMkLst>
            <pc:docMk/>
            <pc:sldMk cId="1181230631" sldId="1892"/>
            <ac:picMk id="2" creationId="{22F191D1-6F8F-4323-85E3-39AE59B8FAB9}"/>
          </ac:picMkLst>
        </pc:picChg>
      </pc:sldChg>
      <pc:sldChg chg="modSp mod">
        <pc:chgData name="Mili Diengdoh" userId="4e667e83-9d62-4727-9cfb-ee24b16ffb56" providerId="ADAL" clId="{2CEEF18F-72C8-41DC-8FEB-0F2C4D14FE79}" dt="2020-07-15T16:07:22.786" v="885"/>
        <pc:sldMkLst>
          <pc:docMk/>
          <pc:sldMk cId="314641738" sldId="1893"/>
        </pc:sldMkLst>
        <pc:spChg chg="mod">
          <ac:chgData name="Mili Diengdoh" userId="4e667e83-9d62-4727-9cfb-ee24b16ffb56" providerId="ADAL" clId="{2CEEF18F-72C8-41DC-8FEB-0F2C4D14FE79}" dt="2020-07-15T16:07:08.889" v="883" actId="14100"/>
          <ac:spMkLst>
            <pc:docMk/>
            <pc:sldMk cId="314641738" sldId="1893"/>
            <ac:spMk id="27" creationId="{DF4B3883-BDC6-4F9B-827C-1476DF166842}"/>
          </ac:spMkLst>
        </pc:spChg>
        <pc:spChg chg="mod">
          <ac:chgData name="Mili Diengdoh" userId="4e667e83-9d62-4727-9cfb-ee24b16ffb56" providerId="ADAL" clId="{2CEEF18F-72C8-41DC-8FEB-0F2C4D14FE79}" dt="2020-07-14T16:14:36.981" v="350" actId="1076"/>
          <ac:spMkLst>
            <pc:docMk/>
            <pc:sldMk cId="314641738" sldId="1893"/>
            <ac:spMk id="30" creationId="{3904C319-72AC-4F70-A91F-C104FD74B02D}"/>
          </ac:spMkLst>
        </pc:spChg>
        <pc:spChg chg="mod">
          <ac:chgData name="Mili Diengdoh" userId="4e667e83-9d62-4727-9cfb-ee24b16ffb56" providerId="ADAL" clId="{2CEEF18F-72C8-41DC-8FEB-0F2C4D14FE79}" dt="2020-07-14T16:14:56.345" v="352" actId="2711"/>
          <ac:spMkLst>
            <pc:docMk/>
            <pc:sldMk cId="314641738" sldId="1893"/>
            <ac:spMk id="31" creationId="{63B56314-FAD3-4DF0-8ED9-DA03C44DB1B4}"/>
          </ac:spMkLst>
        </pc:spChg>
        <pc:spChg chg="mod">
          <ac:chgData name="Mili Diengdoh" userId="4e667e83-9d62-4727-9cfb-ee24b16ffb56" providerId="ADAL" clId="{2CEEF18F-72C8-41DC-8FEB-0F2C4D14FE79}" dt="2020-07-14T16:15:51.177" v="452" actId="962"/>
          <ac:spMkLst>
            <pc:docMk/>
            <pc:sldMk cId="314641738" sldId="1893"/>
            <ac:spMk id="32" creationId="{01588E0F-FCE5-49AE-BCCB-55171C43D518}"/>
          </ac:spMkLst>
        </pc:spChg>
        <pc:spChg chg="mod">
          <ac:chgData name="Mili Diengdoh" userId="4e667e83-9d62-4727-9cfb-ee24b16ffb56" providerId="ADAL" clId="{2CEEF18F-72C8-41DC-8FEB-0F2C4D14FE79}" dt="2020-07-14T16:14:56.345" v="352" actId="2711"/>
          <ac:spMkLst>
            <pc:docMk/>
            <pc:sldMk cId="314641738" sldId="1893"/>
            <ac:spMk id="33" creationId="{B5225D27-E954-46DB-9FD8-CED72FB4CFA1}"/>
          </ac:spMkLst>
        </pc:spChg>
        <pc:spChg chg="mod">
          <ac:chgData name="Mili Diengdoh" userId="4e667e83-9d62-4727-9cfb-ee24b16ffb56" providerId="ADAL" clId="{2CEEF18F-72C8-41DC-8FEB-0F2C4D14FE79}" dt="2020-07-14T16:15:55.688" v="455" actId="962"/>
          <ac:spMkLst>
            <pc:docMk/>
            <pc:sldMk cId="314641738" sldId="1893"/>
            <ac:spMk id="36" creationId="{1CF337BD-0AF4-4D7A-B1E2-DD678293D4E0}"/>
          </ac:spMkLst>
        </pc:spChg>
        <pc:spChg chg="mod">
          <ac:chgData name="Mili Diengdoh" userId="4e667e83-9d62-4727-9cfb-ee24b16ffb56" providerId="ADAL" clId="{2CEEF18F-72C8-41DC-8FEB-0F2C4D14FE79}" dt="2020-07-14T16:14:56.345" v="352" actId="2711"/>
          <ac:spMkLst>
            <pc:docMk/>
            <pc:sldMk cId="314641738" sldId="1893"/>
            <ac:spMk id="37" creationId="{B2FC2CED-8EA7-493B-A17C-D2A6CA0A4CF5}"/>
          </ac:spMkLst>
        </pc:spChg>
        <pc:spChg chg="mod">
          <ac:chgData name="Mili Diengdoh" userId="4e667e83-9d62-4727-9cfb-ee24b16ffb56" providerId="ADAL" clId="{2CEEF18F-72C8-41DC-8FEB-0F2C4D14FE79}" dt="2020-07-14T16:15:55.688" v="455" actId="962"/>
          <ac:spMkLst>
            <pc:docMk/>
            <pc:sldMk cId="314641738" sldId="1893"/>
            <ac:spMk id="38" creationId="{8ABE910F-6CA1-4202-854E-340823CC13A1}"/>
          </ac:spMkLst>
        </pc:spChg>
        <pc:spChg chg="mod">
          <ac:chgData name="Mili Diengdoh" userId="4e667e83-9d62-4727-9cfb-ee24b16ffb56" providerId="ADAL" clId="{2CEEF18F-72C8-41DC-8FEB-0F2C4D14FE79}" dt="2020-07-14T16:14:56.345" v="352" actId="2711"/>
          <ac:spMkLst>
            <pc:docMk/>
            <pc:sldMk cId="314641738" sldId="1893"/>
            <ac:spMk id="39" creationId="{4B58B990-6CD3-4282-B358-E92B8D2A5416}"/>
          </ac:spMkLst>
        </pc:spChg>
        <pc:spChg chg="mod">
          <ac:chgData name="Mili Diengdoh" userId="4e667e83-9d62-4727-9cfb-ee24b16ffb56" providerId="ADAL" clId="{2CEEF18F-72C8-41DC-8FEB-0F2C4D14FE79}" dt="2020-07-15T16:07:22.786" v="885"/>
          <ac:spMkLst>
            <pc:docMk/>
            <pc:sldMk cId="314641738" sldId="1893"/>
            <ac:spMk id="41" creationId="{D24B43FA-48E8-47E9-9DA5-0C9D03B625CF}"/>
          </ac:spMkLst>
        </pc:spChg>
        <pc:picChg chg="mod">
          <ac:chgData name="Mili Diengdoh" userId="4e667e83-9d62-4727-9cfb-ee24b16ffb56" providerId="ADAL" clId="{2CEEF18F-72C8-41DC-8FEB-0F2C4D14FE79}" dt="2020-07-14T16:14:36.981" v="350" actId="1076"/>
          <ac:picMkLst>
            <pc:docMk/>
            <pc:sldMk cId="314641738" sldId="1893"/>
            <ac:picMk id="28" creationId="{A0932A97-69EA-454A-8F02-8127243135F5}"/>
          </ac:picMkLst>
        </pc:picChg>
      </pc:sldChg>
      <pc:sldChg chg="addSp delSp modSp mod">
        <pc:chgData name="Mili Diengdoh" userId="4e667e83-9d62-4727-9cfb-ee24b16ffb56" providerId="ADAL" clId="{2CEEF18F-72C8-41DC-8FEB-0F2C4D14FE79}" dt="2020-07-15T16:01:05.897" v="870" actId="404"/>
        <pc:sldMkLst>
          <pc:docMk/>
          <pc:sldMk cId="1139463434" sldId="1895"/>
        </pc:sldMkLst>
        <pc:spChg chg="add del mod">
          <ac:chgData name="Mili Diengdoh" userId="4e667e83-9d62-4727-9cfb-ee24b16ffb56" providerId="ADAL" clId="{2CEEF18F-72C8-41DC-8FEB-0F2C4D14FE79}" dt="2020-07-15T16:00:44.730" v="866"/>
          <ac:spMkLst>
            <pc:docMk/>
            <pc:sldMk cId="1139463434" sldId="1895"/>
            <ac:spMk id="2" creationId="{C13108BD-A878-4BF4-B1C5-B3AF97816D16}"/>
          </ac:spMkLst>
        </pc:spChg>
        <pc:spChg chg="mod">
          <ac:chgData name="Mili Diengdoh" userId="4e667e83-9d62-4727-9cfb-ee24b16ffb56" providerId="ADAL" clId="{2CEEF18F-72C8-41DC-8FEB-0F2C4D14FE79}" dt="2020-07-15T16:01:05.897" v="870" actId="404"/>
          <ac:spMkLst>
            <pc:docMk/>
            <pc:sldMk cId="1139463434" sldId="1895"/>
            <ac:spMk id="4" creationId="{0CD8665D-5A50-4F07-9D33-48CCD3FD74C7}"/>
          </ac:spMkLst>
        </pc:spChg>
      </pc:sldChg>
      <pc:sldChg chg="addSp delSp modSp mod">
        <pc:chgData name="Mili Diengdoh" userId="4e667e83-9d62-4727-9cfb-ee24b16ffb56" providerId="ADAL" clId="{2CEEF18F-72C8-41DC-8FEB-0F2C4D14FE79}" dt="2020-07-15T16:07:55.644" v="886"/>
        <pc:sldMkLst>
          <pc:docMk/>
          <pc:sldMk cId="1783628065" sldId="1897"/>
        </pc:sldMkLst>
        <pc:spChg chg="mod">
          <ac:chgData name="Mili Diengdoh" userId="4e667e83-9d62-4727-9cfb-ee24b16ffb56" providerId="ADAL" clId="{2CEEF18F-72C8-41DC-8FEB-0F2C4D14FE79}" dt="2020-07-14T16:11:43.620" v="308" actId="6549"/>
          <ac:spMkLst>
            <pc:docMk/>
            <pc:sldMk cId="1783628065" sldId="1897"/>
            <ac:spMk id="5" creationId="{98E8299C-9961-4790-8E79-A4DCE8AF3348}"/>
          </ac:spMkLst>
        </pc:spChg>
        <pc:spChg chg="mod topLvl">
          <ac:chgData name="Mili Diengdoh" userId="4e667e83-9d62-4727-9cfb-ee24b16ffb56" providerId="ADAL" clId="{2CEEF18F-72C8-41DC-8FEB-0F2C4D14FE79}" dt="2020-07-15T16:07:55.644" v="886"/>
          <ac:spMkLst>
            <pc:docMk/>
            <pc:sldMk cId="1783628065" sldId="1897"/>
            <ac:spMk id="59" creationId="{68188F84-B9F5-4997-8222-3FCB37508019}"/>
          </ac:spMkLst>
        </pc:spChg>
        <pc:spChg chg="mod topLvl">
          <ac:chgData name="Mili Diengdoh" userId="4e667e83-9d62-4727-9cfb-ee24b16ffb56" providerId="ADAL" clId="{2CEEF18F-72C8-41DC-8FEB-0F2C4D14FE79}" dt="2020-07-15T16:07:55.644" v="886"/>
          <ac:spMkLst>
            <pc:docMk/>
            <pc:sldMk cId="1783628065" sldId="1897"/>
            <ac:spMk id="61" creationId="{4E6702A5-11F7-4D05-8A15-229A2D9A8C7D}"/>
          </ac:spMkLst>
        </pc:spChg>
        <pc:spChg chg="mod topLvl">
          <ac:chgData name="Mili Diengdoh" userId="4e667e83-9d62-4727-9cfb-ee24b16ffb56" providerId="ADAL" clId="{2CEEF18F-72C8-41DC-8FEB-0F2C4D14FE79}" dt="2020-07-15T16:07:55.644" v="886"/>
          <ac:spMkLst>
            <pc:docMk/>
            <pc:sldMk cId="1783628065" sldId="1897"/>
            <ac:spMk id="63" creationId="{9651079B-77E6-4DD8-9CAD-58B14F661AF8}"/>
          </ac:spMkLst>
        </pc:spChg>
        <pc:spChg chg="mod topLvl">
          <ac:chgData name="Mili Diengdoh" userId="4e667e83-9d62-4727-9cfb-ee24b16ffb56" providerId="ADAL" clId="{2CEEF18F-72C8-41DC-8FEB-0F2C4D14FE79}" dt="2020-07-15T16:07:55.644" v="886"/>
          <ac:spMkLst>
            <pc:docMk/>
            <pc:sldMk cId="1783628065" sldId="1897"/>
            <ac:spMk id="67" creationId="{80A014D5-F00C-44A4-B318-903D25689932}"/>
          </ac:spMkLst>
        </pc:spChg>
        <pc:spChg chg="mod topLvl">
          <ac:chgData name="Mili Diengdoh" userId="4e667e83-9d62-4727-9cfb-ee24b16ffb56" providerId="ADAL" clId="{2CEEF18F-72C8-41DC-8FEB-0F2C4D14FE79}" dt="2020-07-15T16:07:55.644" v="886"/>
          <ac:spMkLst>
            <pc:docMk/>
            <pc:sldMk cId="1783628065" sldId="1897"/>
            <ac:spMk id="69" creationId="{23437D9B-9E42-4BC5-A2F2-9540AE57AFC4}"/>
          </ac:spMkLst>
        </pc:spChg>
        <pc:spChg chg="mod topLvl">
          <ac:chgData name="Mili Diengdoh" userId="4e667e83-9d62-4727-9cfb-ee24b16ffb56" providerId="ADAL" clId="{2CEEF18F-72C8-41DC-8FEB-0F2C4D14FE79}" dt="2020-07-15T16:07:55.644" v="886"/>
          <ac:spMkLst>
            <pc:docMk/>
            <pc:sldMk cId="1783628065" sldId="1897"/>
            <ac:spMk id="71" creationId="{7E1912C0-4991-44A8-B098-DDDE688AF209}"/>
          </ac:spMkLst>
        </pc:spChg>
        <pc:grpChg chg="add del mod">
          <ac:chgData name="Mili Diengdoh" userId="4e667e83-9d62-4727-9cfb-ee24b16ffb56" providerId="ADAL" clId="{2CEEF18F-72C8-41DC-8FEB-0F2C4D14FE79}" dt="2020-07-14T16:12:29.832" v="327" actId="165"/>
          <ac:grpSpMkLst>
            <pc:docMk/>
            <pc:sldMk cId="1783628065" sldId="1897"/>
            <ac:grpSpMk id="3" creationId="{87CA1CEC-761B-4ECC-B671-3C0394ABDD90}"/>
          </ac:grpSpMkLst>
        </pc:grpChg>
        <pc:grpChg chg="add del mod">
          <ac:chgData name="Mili Diengdoh" userId="4e667e83-9d62-4727-9cfb-ee24b16ffb56" providerId="ADAL" clId="{2CEEF18F-72C8-41DC-8FEB-0F2C4D14FE79}" dt="2020-07-14T16:12:44.660" v="332" actId="165"/>
          <ac:grpSpMkLst>
            <pc:docMk/>
            <pc:sldMk cId="1783628065" sldId="1897"/>
            <ac:grpSpMk id="4" creationId="{8C44009C-A548-4D91-B838-FCFD908D1F8F}"/>
          </ac:grpSpMkLst>
        </pc:grpChg>
        <pc:grpChg chg="add del mod">
          <ac:chgData name="Mili Diengdoh" userId="4e667e83-9d62-4727-9cfb-ee24b16ffb56" providerId="ADAL" clId="{2CEEF18F-72C8-41DC-8FEB-0F2C4D14FE79}" dt="2020-07-14T16:12:49.321" v="336" actId="165"/>
          <ac:grpSpMkLst>
            <pc:docMk/>
            <pc:sldMk cId="1783628065" sldId="1897"/>
            <ac:grpSpMk id="6" creationId="{0CBE811A-EA69-4107-8B22-057AABF07F30}"/>
          </ac:grpSpMkLst>
        </pc:grpChg>
        <pc:picChg chg="del">
          <ac:chgData name="Mili Diengdoh" userId="4e667e83-9d62-4727-9cfb-ee24b16ffb56" providerId="ADAL" clId="{2CEEF18F-72C8-41DC-8FEB-0F2C4D14FE79}" dt="2020-07-14T16:11:55.245" v="309" actId="478"/>
          <ac:picMkLst>
            <pc:docMk/>
            <pc:sldMk cId="1783628065" sldId="1897"/>
            <ac:picMk id="57" creationId="{9F06F802-3A13-4588-9EFC-3E7D8FD9DE29}"/>
          </ac:picMkLst>
        </pc:picChg>
        <pc:picChg chg="del">
          <ac:chgData name="Mili Diengdoh" userId="4e667e83-9d62-4727-9cfb-ee24b16ffb56" providerId="ADAL" clId="{2CEEF18F-72C8-41DC-8FEB-0F2C4D14FE79}" dt="2020-07-14T16:11:55.245" v="309" actId="478"/>
          <ac:picMkLst>
            <pc:docMk/>
            <pc:sldMk cId="1783628065" sldId="1897"/>
            <ac:picMk id="60" creationId="{0C76865E-AD04-4D84-8350-E1ADB57A312D}"/>
          </ac:picMkLst>
        </pc:picChg>
        <pc:picChg chg="del">
          <ac:chgData name="Mili Diengdoh" userId="4e667e83-9d62-4727-9cfb-ee24b16ffb56" providerId="ADAL" clId="{2CEEF18F-72C8-41DC-8FEB-0F2C4D14FE79}" dt="2020-07-14T16:11:55.245" v="309" actId="478"/>
          <ac:picMkLst>
            <pc:docMk/>
            <pc:sldMk cId="1783628065" sldId="1897"/>
            <ac:picMk id="62" creationId="{B3BF8452-3678-468F-BA03-979A44667A67}"/>
          </ac:picMkLst>
        </pc:picChg>
        <pc:picChg chg="del">
          <ac:chgData name="Mili Diengdoh" userId="4e667e83-9d62-4727-9cfb-ee24b16ffb56" providerId="ADAL" clId="{2CEEF18F-72C8-41DC-8FEB-0F2C4D14FE79}" dt="2020-07-14T16:11:55.245" v="309" actId="478"/>
          <ac:picMkLst>
            <pc:docMk/>
            <pc:sldMk cId="1783628065" sldId="1897"/>
            <ac:picMk id="65" creationId="{37C01AEA-8617-4387-9E4D-4335740CFD3B}"/>
          </ac:picMkLst>
        </pc:picChg>
        <pc:picChg chg="del">
          <ac:chgData name="Mili Diengdoh" userId="4e667e83-9d62-4727-9cfb-ee24b16ffb56" providerId="ADAL" clId="{2CEEF18F-72C8-41DC-8FEB-0F2C4D14FE79}" dt="2020-07-14T16:11:55.245" v="309" actId="478"/>
          <ac:picMkLst>
            <pc:docMk/>
            <pc:sldMk cId="1783628065" sldId="1897"/>
            <ac:picMk id="68" creationId="{03E8EF70-B684-4173-85F7-99297191C13C}"/>
          </ac:picMkLst>
        </pc:picChg>
        <pc:picChg chg="del">
          <ac:chgData name="Mili Diengdoh" userId="4e667e83-9d62-4727-9cfb-ee24b16ffb56" providerId="ADAL" clId="{2CEEF18F-72C8-41DC-8FEB-0F2C4D14FE79}" dt="2020-07-14T16:11:55.245" v="309" actId="478"/>
          <ac:picMkLst>
            <pc:docMk/>
            <pc:sldMk cId="1783628065" sldId="1897"/>
            <ac:picMk id="70" creationId="{C710417C-524C-4F83-9384-E3D2A2F11BBC}"/>
          </ac:picMkLst>
        </pc:picChg>
      </pc:sldChg>
      <pc:sldChg chg="addSp delSp modSp mod">
        <pc:chgData name="Mili Diengdoh" userId="4e667e83-9d62-4727-9cfb-ee24b16ffb56" providerId="ADAL" clId="{2CEEF18F-72C8-41DC-8FEB-0F2C4D14FE79}" dt="2020-07-14T16:10:26.321" v="305" actId="13244"/>
        <pc:sldMkLst>
          <pc:docMk/>
          <pc:sldMk cId="2201136528" sldId="1899"/>
        </pc:sldMkLst>
        <pc:spChg chg="mod topLvl">
          <ac:chgData name="Mili Diengdoh" userId="4e667e83-9d62-4727-9cfb-ee24b16ffb56" providerId="ADAL" clId="{2CEEF18F-72C8-41DC-8FEB-0F2C4D14FE79}" dt="2020-07-14T16:09:49.906" v="300" actId="13244"/>
          <ac:spMkLst>
            <pc:docMk/>
            <pc:sldMk cId="2201136528" sldId="1899"/>
            <ac:spMk id="50" creationId="{CB468DB8-C87F-4E06-BD8B-43F3AF8DDF27}"/>
          </ac:spMkLst>
        </pc:spChg>
        <pc:spChg chg="mod topLvl">
          <ac:chgData name="Mili Diengdoh" userId="4e667e83-9d62-4727-9cfb-ee24b16ffb56" providerId="ADAL" clId="{2CEEF18F-72C8-41DC-8FEB-0F2C4D14FE79}" dt="2020-07-14T16:09:55.090" v="301" actId="13244"/>
          <ac:spMkLst>
            <pc:docMk/>
            <pc:sldMk cId="2201136528" sldId="1899"/>
            <ac:spMk id="56" creationId="{67AB407E-06FF-45FB-A06F-D456487E8AF7}"/>
          </ac:spMkLst>
        </pc:spChg>
        <pc:spChg chg="mod topLvl">
          <ac:chgData name="Mili Diengdoh" userId="4e667e83-9d62-4727-9cfb-ee24b16ffb56" providerId="ADAL" clId="{2CEEF18F-72C8-41DC-8FEB-0F2C4D14FE79}" dt="2020-07-14T16:10:16.725" v="302" actId="13244"/>
          <ac:spMkLst>
            <pc:docMk/>
            <pc:sldMk cId="2201136528" sldId="1899"/>
            <ac:spMk id="64" creationId="{40D7B747-2F6D-46D6-A62C-A0998829D3FE}"/>
          </ac:spMkLst>
        </pc:spChg>
        <pc:spChg chg="mod topLvl">
          <ac:chgData name="Mili Diengdoh" userId="4e667e83-9d62-4727-9cfb-ee24b16ffb56" providerId="ADAL" clId="{2CEEF18F-72C8-41DC-8FEB-0F2C4D14FE79}" dt="2020-07-14T16:10:20.258" v="303" actId="13244"/>
          <ac:spMkLst>
            <pc:docMk/>
            <pc:sldMk cId="2201136528" sldId="1899"/>
            <ac:spMk id="66" creationId="{D4DB3205-5291-484C-8979-673A9DFF444C}"/>
          </ac:spMkLst>
        </pc:spChg>
        <pc:spChg chg="mod topLvl">
          <ac:chgData name="Mili Diengdoh" userId="4e667e83-9d62-4727-9cfb-ee24b16ffb56" providerId="ADAL" clId="{2CEEF18F-72C8-41DC-8FEB-0F2C4D14FE79}" dt="2020-07-14T16:10:23.154" v="304" actId="13244"/>
          <ac:spMkLst>
            <pc:docMk/>
            <pc:sldMk cId="2201136528" sldId="1899"/>
            <ac:spMk id="69" creationId="{1BDFB1D4-245A-4AAE-ACDF-87AD7B58D478}"/>
          </ac:spMkLst>
        </pc:spChg>
        <pc:spChg chg="mod topLvl">
          <ac:chgData name="Mili Diengdoh" userId="4e667e83-9d62-4727-9cfb-ee24b16ffb56" providerId="ADAL" clId="{2CEEF18F-72C8-41DC-8FEB-0F2C4D14FE79}" dt="2020-07-14T16:10:26.321" v="305" actId="13244"/>
          <ac:spMkLst>
            <pc:docMk/>
            <pc:sldMk cId="2201136528" sldId="1899"/>
            <ac:spMk id="72" creationId="{A664C7D8-CF88-4C32-9C43-7C01FA2A04F4}"/>
          </ac:spMkLst>
        </pc:spChg>
        <pc:spChg chg="mod topLvl">
          <ac:chgData name="Mili Diengdoh" userId="4e667e83-9d62-4727-9cfb-ee24b16ffb56" providerId="ADAL" clId="{2CEEF18F-72C8-41DC-8FEB-0F2C4D14FE79}" dt="2020-07-14T16:09:35.411" v="298" actId="12789"/>
          <ac:spMkLst>
            <pc:docMk/>
            <pc:sldMk cId="2201136528" sldId="1899"/>
            <ac:spMk id="76" creationId="{90320AC7-6D04-4547-A025-17EEA87CAB19}"/>
          </ac:spMkLst>
        </pc:spChg>
        <pc:grpChg chg="add del mod">
          <ac:chgData name="Mili Diengdoh" userId="4e667e83-9d62-4727-9cfb-ee24b16ffb56" providerId="ADAL" clId="{2CEEF18F-72C8-41DC-8FEB-0F2C4D14FE79}" dt="2020-07-14T16:09:28.847" v="294" actId="165"/>
          <ac:grpSpMkLst>
            <pc:docMk/>
            <pc:sldMk cId="2201136528" sldId="1899"/>
            <ac:grpSpMk id="3" creationId="{F3B49FE2-AA1E-4A31-8C7B-07997AC33E8A}"/>
          </ac:grpSpMkLst>
        </pc:grpChg>
        <pc:picChg chg="mod">
          <ac:chgData name="Mili Diengdoh" userId="4e667e83-9d62-4727-9cfb-ee24b16ffb56" providerId="ADAL" clId="{2CEEF18F-72C8-41DC-8FEB-0F2C4D14FE79}" dt="2020-07-14T16:09:49.906" v="300" actId="13244"/>
          <ac:picMkLst>
            <pc:docMk/>
            <pc:sldMk cId="2201136528" sldId="1899"/>
            <ac:picMk id="47" creationId="{4AAB292E-9059-4BBA-8AD3-6387541978BE}"/>
          </ac:picMkLst>
        </pc:picChg>
        <pc:picChg chg="mod">
          <ac:chgData name="Mili Diengdoh" userId="4e667e83-9d62-4727-9cfb-ee24b16ffb56" providerId="ADAL" clId="{2CEEF18F-72C8-41DC-8FEB-0F2C4D14FE79}" dt="2020-07-14T16:09:55.090" v="301" actId="13244"/>
          <ac:picMkLst>
            <pc:docMk/>
            <pc:sldMk cId="2201136528" sldId="1899"/>
            <ac:picMk id="53" creationId="{7955EFE7-A589-474E-9E86-FE118A3AF77B}"/>
          </ac:picMkLst>
        </pc:picChg>
        <pc:picChg chg="mod">
          <ac:chgData name="Mili Diengdoh" userId="4e667e83-9d62-4727-9cfb-ee24b16ffb56" providerId="ADAL" clId="{2CEEF18F-72C8-41DC-8FEB-0F2C4D14FE79}" dt="2020-07-14T16:10:16.725" v="302" actId="13244"/>
          <ac:picMkLst>
            <pc:docMk/>
            <pc:sldMk cId="2201136528" sldId="1899"/>
            <ac:picMk id="59" creationId="{9C19DF10-1D8A-4074-AE0C-0804485BFBB3}"/>
          </ac:picMkLst>
        </pc:picChg>
        <pc:picChg chg="mod">
          <ac:chgData name="Mili Diengdoh" userId="4e667e83-9d62-4727-9cfb-ee24b16ffb56" providerId="ADAL" clId="{2CEEF18F-72C8-41DC-8FEB-0F2C4D14FE79}" dt="2020-07-14T16:10:20.258" v="303" actId="13244"/>
          <ac:picMkLst>
            <pc:docMk/>
            <pc:sldMk cId="2201136528" sldId="1899"/>
            <ac:picMk id="65" creationId="{6F1FAF2E-8B11-411A-BACA-99A2D059DA5F}"/>
          </ac:picMkLst>
        </pc:picChg>
        <pc:picChg chg="mod">
          <ac:chgData name="Mili Diengdoh" userId="4e667e83-9d62-4727-9cfb-ee24b16ffb56" providerId="ADAL" clId="{2CEEF18F-72C8-41DC-8FEB-0F2C4D14FE79}" dt="2020-07-14T16:10:23.154" v="304" actId="13244"/>
          <ac:picMkLst>
            <pc:docMk/>
            <pc:sldMk cId="2201136528" sldId="1899"/>
            <ac:picMk id="68" creationId="{C936E7BB-473D-4CD4-A4F5-0476612AD0F7}"/>
          </ac:picMkLst>
        </pc:picChg>
        <pc:picChg chg="mod">
          <ac:chgData name="Mili Diengdoh" userId="4e667e83-9d62-4727-9cfb-ee24b16ffb56" providerId="ADAL" clId="{2CEEF18F-72C8-41DC-8FEB-0F2C4D14FE79}" dt="2020-07-14T16:10:26.321" v="305" actId="13244"/>
          <ac:picMkLst>
            <pc:docMk/>
            <pc:sldMk cId="2201136528" sldId="1899"/>
            <ac:picMk id="70" creationId="{CF6AE6C6-2161-49CD-9B66-40E374928AD0}"/>
          </ac:picMkLst>
        </pc:picChg>
        <pc:picChg chg="mod">
          <ac:chgData name="Mili Diengdoh" userId="4e667e83-9d62-4727-9cfb-ee24b16ffb56" providerId="ADAL" clId="{2CEEF18F-72C8-41DC-8FEB-0F2C4D14FE79}" dt="2020-07-14T16:09:35.411" v="298" actId="12789"/>
          <ac:picMkLst>
            <pc:docMk/>
            <pc:sldMk cId="2201136528" sldId="1899"/>
            <ac:picMk id="74" creationId="{9F2E50C9-F095-4651-8815-C047EA091D15}"/>
          </ac:picMkLst>
        </pc:picChg>
        <pc:cxnChg chg="add mod topLvl">
          <ac:chgData name="Mili Diengdoh" userId="4e667e83-9d62-4727-9cfb-ee24b16ffb56" providerId="ADAL" clId="{2CEEF18F-72C8-41DC-8FEB-0F2C4D14FE79}" dt="2020-07-14T16:09:49.906" v="300" actId="13244"/>
          <ac:cxnSpMkLst>
            <pc:docMk/>
            <pc:sldMk cId="2201136528" sldId="1899"/>
            <ac:cxnSpMk id="17" creationId="{E088B188-E8B3-494D-80D5-67D6EE84D502}"/>
          </ac:cxnSpMkLst>
        </pc:cxnChg>
        <pc:cxnChg chg="add mod topLvl">
          <ac:chgData name="Mili Diengdoh" userId="4e667e83-9d62-4727-9cfb-ee24b16ffb56" providerId="ADAL" clId="{2CEEF18F-72C8-41DC-8FEB-0F2C4D14FE79}" dt="2020-07-14T16:09:55.090" v="301" actId="13244"/>
          <ac:cxnSpMkLst>
            <pc:docMk/>
            <pc:sldMk cId="2201136528" sldId="1899"/>
            <ac:cxnSpMk id="18" creationId="{4C1402A6-416B-49B3-BB50-75C51AF3F050}"/>
          </ac:cxnSpMkLst>
        </pc:cxnChg>
        <pc:cxnChg chg="add mod topLvl">
          <ac:chgData name="Mili Diengdoh" userId="4e667e83-9d62-4727-9cfb-ee24b16ffb56" providerId="ADAL" clId="{2CEEF18F-72C8-41DC-8FEB-0F2C4D14FE79}" dt="2020-07-14T16:10:16.725" v="302" actId="13244"/>
          <ac:cxnSpMkLst>
            <pc:docMk/>
            <pc:sldMk cId="2201136528" sldId="1899"/>
            <ac:cxnSpMk id="19" creationId="{32B66EEB-A68E-4246-9456-905ADB446FC4}"/>
          </ac:cxnSpMkLst>
        </pc:cxnChg>
        <pc:cxnChg chg="add mod topLvl">
          <ac:chgData name="Mili Diengdoh" userId="4e667e83-9d62-4727-9cfb-ee24b16ffb56" providerId="ADAL" clId="{2CEEF18F-72C8-41DC-8FEB-0F2C4D14FE79}" dt="2020-07-14T16:10:20.258" v="303" actId="13244"/>
          <ac:cxnSpMkLst>
            <pc:docMk/>
            <pc:sldMk cId="2201136528" sldId="1899"/>
            <ac:cxnSpMk id="20" creationId="{24DC3FAB-D19A-4F24-BD15-50B400CD390F}"/>
          </ac:cxnSpMkLst>
        </pc:cxnChg>
        <pc:cxnChg chg="add mod topLvl">
          <ac:chgData name="Mili Diengdoh" userId="4e667e83-9d62-4727-9cfb-ee24b16ffb56" providerId="ADAL" clId="{2CEEF18F-72C8-41DC-8FEB-0F2C4D14FE79}" dt="2020-07-14T16:10:23.154" v="304" actId="13244"/>
          <ac:cxnSpMkLst>
            <pc:docMk/>
            <pc:sldMk cId="2201136528" sldId="1899"/>
            <ac:cxnSpMk id="21" creationId="{6E5035A8-15BA-4470-9314-A8EDA6AB4D71}"/>
          </ac:cxnSpMkLst>
        </pc:cxnChg>
        <pc:cxnChg chg="add mod topLvl">
          <ac:chgData name="Mili Diengdoh" userId="4e667e83-9d62-4727-9cfb-ee24b16ffb56" providerId="ADAL" clId="{2CEEF18F-72C8-41DC-8FEB-0F2C4D14FE79}" dt="2020-07-14T16:10:26.321" v="305" actId="13244"/>
          <ac:cxnSpMkLst>
            <pc:docMk/>
            <pc:sldMk cId="2201136528" sldId="1899"/>
            <ac:cxnSpMk id="22" creationId="{E9F866B1-D829-497A-BAC8-44153C3C57C2}"/>
          </ac:cxnSpMkLst>
        </pc:cxnChg>
      </pc:sldChg>
      <pc:sldChg chg="addSp delSp modSp mod">
        <pc:chgData name="Mili Diengdoh" userId="4e667e83-9d62-4727-9cfb-ee24b16ffb56" providerId="ADAL" clId="{2CEEF18F-72C8-41DC-8FEB-0F2C4D14FE79}" dt="2020-07-14T16:08:13.505" v="272" actId="165"/>
        <pc:sldMkLst>
          <pc:docMk/>
          <pc:sldMk cId="316322398" sldId="1900"/>
        </pc:sldMkLst>
        <pc:spChg chg="add mod topLvl">
          <ac:chgData name="Mili Diengdoh" userId="4e667e83-9d62-4727-9cfb-ee24b16ffb56" providerId="ADAL" clId="{2CEEF18F-72C8-41DC-8FEB-0F2C4D14FE79}" dt="2020-07-14T16:08:13.505" v="272" actId="165"/>
          <ac:spMkLst>
            <pc:docMk/>
            <pc:sldMk cId="316322398" sldId="1900"/>
            <ac:spMk id="4" creationId="{3B3FC0B6-329F-4215-9FD7-0FBF1F7348AF}"/>
          </ac:spMkLst>
        </pc:spChg>
        <pc:spChg chg="add mod topLvl">
          <ac:chgData name="Mili Diengdoh" userId="4e667e83-9d62-4727-9cfb-ee24b16ffb56" providerId="ADAL" clId="{2CEEF18F-72C8-41DC-8FEB-0F2C4D14FE79}" dt="2020-07-14T16:08:13.505" v="272" actId="165"/>
          <ac:spMkLst>
            <pc:docMk/>
            <pc:sldMk cId="316322398" sldId="1900"/>
            <ac:spMk id="6" creationId="{3F93E11F-2357-4ADD-A7AA-FE6AFC46F95F}"/>
          </ac:spMkLst>
        </pc:spChg>
        <pc:spChg chg="add mod topLvl">
          <ac:chgData name="Mili Diengdoh" userId="4e667e83-9d62-4727-9cfb-ee24b16ffb56" providerId="ADAL" clId="{2CEEF18F-72C8-41DC-8FEB-0F2C4D14FE79}" dt="2020-07-14T16:08:13.505" v="272" actId="165"/>
          <ac:spMkLst>
            <pc:docMk/>
            <pc:sldMk cId="316322398" sldId="1900"/>
            <ac:spMk id="8" creationId="{7171648D-EE7D-45B8-B3D7-3DB328D8825B}"/>
          </ac:spMkLst>
        </pc:spChg>
        <pc:spChg chg="add mod topLvl">
          <ac:chgData name="Mili Diengdoh" userId="4e667e83-9d62-4727-9cfb-ee24b16ffb56" providerId="ADAL" clId="{2CEEF18F-72C8-41DC-8FEB-0F2C4D14FE79}" dt="2020-07-14T16:08:13.505" v="272" actId="165"/>
          <ac:spMkLst>
            <pc:docMk/>
            <pc:sldMk cId="316322398" sldId="1900"/>
            <ac:spMk id="10" creationId="{BB2CF901-3923-41D6-BB8D-EC8DEAB66189}"/>
          </ac:spMkLst>
        </pc:spChg>
        <pc:spChg chg="mod topLvl">
          <ac:chgData name="Mili Diengdoh" userId="4e667e83-9d62-4727-9cfb-ee24b16ffb56" providerId="ADAL" clId="{2CEEF18F-72C8-41DC-8FEB-0F2C4D14FE79}" dt="2020-07-14T16:07:59.347" v="266" actId="13244"/>
          <ac:spMkLst>
            <pc:docMk/>
            <pc:sldMk cId="316322398" sldId="1900"/>
            <ac:spMk id="33" creationId="{23EDC343-5A5F-4132-ADF2-85A6D4E02449}"/>
          </ac:spMkLst>
        </pc:spChg>
        <pc:spChg chg="mod topLvl">
          <ac:chgData name="Mili Diengdoh" userId="4e667e83-9d62-4727-9cfb-ee24b16ffb56" providerId="ADAL" clId="{2CEEF18F-72C8-41DC-8FEB-0F2C4D14FE79}" dt="2020-07-14T16:08:04.242" v="268" actId="13244"/>
          <ac:spMkLst>
            <pc:docMk/>
            <pc:sldMk cId="316322398" sldId="1900"/>
            <ac:spMk id="36" creationId="{92198EB4-7094-4EC0-A5C5-F3515407B5B5}"/>
          </ac:spMkLst>
        </pc:spChg>
        <pc:spChg chg="mod topLvl">
          <ac:chgData name="Mili Diengdoh" userId="4e667e83-9d62-4727-9cfb-ee24b16ffb56" providerId="ADAL" clId="{2CEEF18F-72C8-41DC-8FEB-0F2C4D14FE79}" dt="2020-07-14T16:08:06.912" v="269" actId="13244"/>
          <ac:spMkLst>
            <pc:docMk/>
            <pc:sldMk cId="316322398" sldId="1900"/>
            <ac:spMk id="39" creationId="{CF720017-3EA8-4CF0-BBA6-BB5A0B806B41}"/>
          </ac:spMkLst>
        </pc:spChg>
        <pc:spChg chg="mod topLvl">
          <ac:chgData name="Mili Diengdoh" userId="4e667e83-9d62-4727-9cfb-ee24b16ffb56" providerId="ADAL" clId="{2CEEF18F-72C8-41DC-8FEB-0F2C4D14FE79}" dt="2020-07-14T16:08:09.552" v="270" actId="13244"/>
          <ac:spMkLst>
            <pc:docMk/>
            <pc:sldMk cId="316322398" sldId="1900"/>
            <ac:spMk id="42" creationId="{2AA689ED-45D9-40B0-9A83-935DE684951C}"/>
          </ac:spMkLst>
        </pc:spChg>
        <pc:spChg chg="mod topLvl">
          <ac:chgData name="Mili Diengdoh" userId="4e667e83-9d62-4727-9cfb-ee24b16ffb56" providerId="ADAL" clId="{2CEEF18F-72C8-41DC-8FEB-0F2C4D14FE79}" dt="2020-07-14T16:08:11.304" v="271" actId="13244"/>
          <ac:spMkLst>
            <pc:docMk/>
            <pc:sldMk cId="316322398" sldId="1900"/>
            <ac:spMk id="44" creationId="{AB03A115-8F70-478D-8AE9-40A4BFAC39F6}"/>
          </ac:spMkLst>
        </pc:spChg>
        <pc:spChg chg="add mod topLvl">
          <ac:chgData name="Mili Diengdoh" userId="4e667e83-9d62-4727-9cfb-ee24b16ffb56" providerId="ADAL" clId="{2CEEF18F-72C8-41DC-8FEB-0F2C4D14FE79}" dt="2020-07-14T16:08:13.505" v="272" actId="165"/>
          <ac:spMkLst>
            <pc:docMk/>
            <pc:sldMk cId="316322398" sldId="1900"/>
            <ac:spMk id="46" creationId="{63670B6C-6EAA-4386-9613-A757E3C7F418}"/>
          </ac:spMkLst>
        </pc:spChg>
        <pc:grpChg chg="add del mod">
          <ac:chgData name="Mili Diengdoh" userId="4e667e83-9d62-4727-9cfb-ee24b16ffb56" providerId="ADAL" clId="{2CEEF18F-72C8-41DC-8FEB-0F2C4D14FE79}" dt="2020-07-14T16:08:13.505" v="272" actId="165"/>
          <ac:grpSpMkLst>
            <pc:docMk/>
            <pc:sldMk cId="316322398" sldId="1900"/>
            <ac:grpSpMk id="11" creationId="{68989C26-36C3-4918-BF79-39124F350B95}"/>
          </ac:grpSpMkLst>
        </pc:grpChg>
        <pc:grpChg chg="add del mod">
          <ac:chgData name="Mili Diengdoh" userId="4e667e83-9d62-4727-9cfb-ee24b16ffb56" providerId="ADAL" clId="{2CEEF18F-72C8-41DC-8FEB-0F2C4D14FE79}" dt="2020-07-14T16:08:13.505" v="272" actId="165"/>
          <ac:grpSpMkLst>
            <pc:docMk/>
            <pc:sldMk cId="316322398" sldId="1900"/>
            <ac:grpSpMk id="12" creationId="{7A502F35-6EC3-4B0B-9CDB-3CC8B40DC183}"/>
          </ac:grpSpMkLst>
        </pc:grpChg>
        <pc:grpChg chg="add del mod">
          <ac:chgData name="Mili Diengdoh" userId="4e667e83-9d62-4727-9cfb-ee24b16ffb56" providerId="ADAL" clId="{2CEEF18F-72C8-41DC-8FEB-0F2C4D14FE79}" dt="2020-07-14T16:08:13.505" v="272" actId="165"/>
          <ac:grpSpMkLst>
            <pc:docMk/>
            <pc:sldMk cId="316322398" sldId="1900"/>
            <ac:grpSpMk id="13" creationId="{93BF13FF-5310-4505-9773-52CE1A555884}"/>
          </ac:grpSpMkLst>
        </pc:grpChg>
        <pc:grpChg chg="add del mod">
          <ac:chgData name="Mili Diengdoh" userId="4e667e83-9d62-4727-9cfb-ee24b16ffb56" providerId="ADAL" clId="{2CEEF18F-72C8-41DC-8FEB-0F2C4D14FE79}" dt="2020-07-14T16:08:13.505" v="272" actId="165"/>
          <ac:grpSpMkLst>
            <pc:docMk/>
            <pc:sldMk cId="316322398" sldId="1900"/>
            <ac:grpSpMk id="14" creationId="{B286E7CF-DB41-4923-9E4D-E6D6C0B1E1BB}"/>
          </ac:grpSpMkLst>
        </pc:grpChg>
        <pc:grpChg chg="add del mod">
          <ac:chgData name="Mili Diengdoh" userId="4e667e83-9d62-4727-9cfb-ee24b16ffb56" providerId="ADAL" clId="{2CEEF18F-72C8-41DC-8FEB-0F2C4D14FE79}" dt="2020-07-14T16:08:13.505" v="272" actId="165"/>
          <ac:grpSpMkLst>
            <pc:docMk/>
            <pc:sldMk cId="316322398" sldId="1900"/>
            <ac:grpSpMk id="15" creationId="{EC631637-10C7-40B2-926C-2A9F653A8EC5}"/>
          </ac:grpSpMkLst>
        </pc:grpChg>
        <pc:grpChg chg="add del mod">
          <ac:chgData name="Mili Diengdoh" userId="4e667e83-9d62-4727-9cfb-ee24b16ffb56" providerId="ADAL" clId="{2CEEF18F-72C8-41DC-8FEB-0F2C4D14FE79}" dt="2020-07-14T16:07:51.696" v="265" actId="165"/>
          <ac:grpSpMkLst>
            <pc:docMk/>
            <pc:sldMk cId="316322398" sldId="1900"/>
            <ac:grpSpMk id="16" creationId="{796B3ADF-4AC7-4E9B-B3F5-EB521199B47D}"/>
          </ac:grpSpMkLst>
        </pc:grpChg>
        <pc:picChg chg="add mod topLvl">
          <ac:chgData name="Mili Diengdoh" userId="4e667e83-9d62-4727-9cfb-ee24b16ffb56" providerId="ADAL" clId="{2CEEF18F-72C8-41DC-8FEB-0F2C4D14FE79}" dt="2020-07-14T16:08:13.505" v="272" actId="165"/>
          <ac:picMkLst>
            <pc:docMk/>
            <pc:sldMk cId="316322398" sldId="1900"/>
            <ac:picMk id="3" creationId="{60427D27-3742-485B-8DB3-142BF71DF49D}"/>
          </ac:picMkLst>
        </pc:picChg>
        <pc:picChg chg="add mod topLvl">
          <ac:chgData name="Mili Diengdoh" userId="4e667e83-9d62-4727-9cfb-ee24b16ffb56" providerId="ADAL" clId="{2CEEF18F-72C8-41DC-8FEB-0F2C4D14FE79}" dt="2020-07-14T16:08:13.505" v="272" actId="165"/>
          <ac:picMkLst>
            <pc:docMk/>
            <pc:sldMk cId="316322398" sldId="1900"/>
            <ac:picMk id="5" creationId="{EEBC39B6-3DCE-4B97-8239-01325BBA402B}"/>
          </ac:picMkLst>
        </pc:picChg>
        <pc:picChg chg="add mod topLvl">
          <ac:chgData name="Mili Diengdoh" userId="4e667e83-9d62-4727-9cfb-ee24b16ffb56" providerId="ADAL" clId="{2CEEF18F-72C8-41DC-8FEB-0F2C4D14FE79}" dt="2020-07-14T16:08:13.505" v="272" actId="165"/>
          <ac:picMkLst>
            <pc:docMk/>
            <pc:sldMk cId="316322398" sldId="1900"/>
            <ac:picMk id="7" creationId="{F8F0F615-CA3F-45F1-809D-C76834FBB1BF}"/>
          </ac:picMkLst>
        </pc:picChg>
        <pc:picChg chg="add mod topLvl">
          <ac:chgData name="Mili Diengdoh" userId="4e667e83-9d62-4727-9cfb-ee24b16ffb56" providerId="ADAL" clId="{2CEEF18F-72C8-41DC-8FEB-0F2C4D14FE79}" dt="2020-07-14T16:08:13.505" v="272" actId="165"/>
          <ac:picMkLst>
            <pc:docMk/>
            <pc:sldMk cId="316322398" sldId="1900"/>
            <ac:picMk id="9" creationId="{AA2EA41D-62D6-472B-83D8-3776E32FB4A2}"/>
          </ac:picMkLst>
        </pc:picChg>
        <pc:picChg chg="del">
          <ac:chgData name="Mili Diengdoh" userId="4e667e83-9d62-4727-9cfb-ee24b16ffb56" providerId="ADAL" clId="{2CEEF18F-72C8-41DC-8FEB-0F2C4D14FE79}" dt="2020-07-14T16:06:40.747" v="232" actId="478"/>
          <ac:picMkLst>
            <pc:docMk/>
            <pc:sldMk cId="316322398" sldId="1900"/>
            <ac:picMk id="32" creationId="{AE14719E-939C-4DBB-96AA-A06F299161D1}"/>
          </ac:picMkLst>
        </pc:picChg>
        <pc:picChg chg="del">
          <ac:chgData name="Mili Diengdoh" userId="4e667e83-9d62-4727-9cfb-ee24b16ffb56" providerId="ADAL" clId="{2CEEF18F-72C8-41DC-8FEB-0F2C4D14FE79}" dt="2020-07-14T16:06:40.747" v="232" actId="478"/>
          <ac:picMkLst>
            <pc:docMk/>
            <pc:sldMk cId="316322398" sldId="1900"/>
            <ac:picMk id="35" creationId="{2111EFB9-8582-46D5-AB4B-FF86D0503461}"/>
          </ac:picMkLst>
        </pc:picChg>
        <pc:picChg chg="del">
          <ac:chgData name="Mili Diengdoh" userId="4e667e83-9d62-4727-9cfb-ee24b16ffb56" providerId="ADAL" clId="{2CEEF18F-72C8-41DC-8FEB-0F2C4D14FE79}" dt="2020-07-14T16:06:40.747" v="232" actId="478"/>
          <ac:picMkLst>
            <pc:docMk/>
            <pc:sldMk cId="316322398" sldId="1900"/>
            <ac:picMk id="38" creationId="{33019DE0-3562-43FF-B0C7-2352667269C2}"/>
          </ac:picMkLst>
        </pc:picChg>
        <pc:picChg chg="del">
          <ac:chgData name="Mili Diengdoh" userId="4e667e83-9d62-4727-9cfb-ee24b16ffb56" providerId="ADAL" clId="{2CEEF18F-72C8-41DC-8FEB-0F2C4D14FE79}" dt="2020-07-14T16:06:40.747" v="232" actId="478"/>
          <ac:picMkLst>
            <pc:docMk/>
            <pc:sldMk cId="316322398" sldId="1900"/>
            <ac:picMk id="41" creationId="{81E471A7-04D2-46A3-9542-76FC115C17C9}"/>
          </ac:picMkLst>
        </pc:picChg>
        <pc:picChg chg="del">
          <ac:chgData name="Mili Diengdoh" userId="4e667e83-9d62-4727-9cfb-ee24b16ffb56" providerId="ADAL" clId="{2CEEF18F-72C8-41DC-8FEB-0F2C4D14FE79}" dt="2020-07-14T16:06:40.747" v="232" actId="478"/>
          <ac:picMkLst>
            <pc:docMk/>
            <pc:sldMk cId="316322398" sldId="1900"/>
            <ac:picMk id="43" creationId="{565733FB-BD2E-4C9C-9121-062F6CF55DA5}"/>
          </ac:picMkLst>
        </pc:picChg>
        <pc:picChg chg="add mod topLvl">
          <ac:chgData name="Mili Diengdoh" userId="4e667e83-9d62-4727-9cfb-ee24b16ffb56" providerId="ADAL" clId="{2CEEF18F-72C8-41DC-8FEB-0F2C4D14FE79}" dt="2020-07-14T16:08:13.505" v="272" actId="165"/>
          <ac:picMkLst>
            <pc:docMk/>
            <pc:sldMk cId="316322398" sldId="1900"/>
            <ac:picMk id="45" creationId="{6707B7A1-BD52-4660-826C-D8E09F00A782}"/>
          </ac:picMkLst>
        </pc:picChg>
        <pc:cxnChg chg="mod topLvl">
          <ac:chgData name="Mili Diengdoh" userId="4e667e83-9d62-4727-9cfb-ee24b16ffb56" providerId="ADAL" clId="{2CEEF18F-72C8-41DC-8FEB-0F2C4D14FE79}" dt="2020-07-14T16:08:09.552" v="270" actId="13244"/>
          <ac:cxnSpMkLst>
            <pc:docMk/>
            <pc:sldMk cId="316322398" sldId="1900"/>
            <ac:cxnSpMk id="26" creationId="{4378969D-4417-4299-B1FC-1C995A253A50}"/>
          </ac:cxnSpMkLst>
        </pc:cxnChg>
        <pc:cxnChg chg="mod topLvl">
          <ac:chgData name="Mili Diengdoh" userId="4e667e83-9d62-4727-9cfb-ee24b16ffb56" providerId="ADAL" clId="{2CEEF18F-72C8-41DC-8FEB-0F2C4D14FE79}" dt="2020-07-14T16:08:01.017" v="267" actId="13244"/>
          <ac:cxnSpMkLst>
            <pc:docMk/>
            <pc:sldMk cId="316322398" sldId="1900"/>
            <ac:cxnSpMk id="34" creationId="{8EF7A8CC-778A-4396-A757-D1B95B7A1C88}"/>
          </ac:cxnSpMkLst>
        </pc:cxnChg>
        <pc:cxnChg chg="mod topLvl">
          <ac:chgData name="Mili Diengdoh" userId="4e667e83-9d62-4727-9cfb-ee24b16ffb56" providerId="ADAL" clId="{2CEEF18F-72C8-41DC-8FEB-0F2C4D14FE79}" dt="2020-07-14T16:08:04.242" v="268" actId="13244"/>
          <ac:cxnSpMkLst>
            <pc:docMk/>
            <pc:sldMk cId="316322398" sldId="1900"/>
            <ac:cxnSpMk id="37" creationId="{4C29A86A-B183-4E90-B85B-E5EEEAAF0784}"/>
          </ac:cxnSpMkLst>
        </pc:cxnChg>
        <pc:cxnChg chg="mod topLvl">
          <ac:chgData name="Mili Diengdoh" userId="4e667e83-9d62-4727-9cfb-ee24b16ffb56" providerId="ADAL" clId="{2CEEF18F-72C8-41DC-8FEB-0F2C4D14FE79}" dt="2020-07-14T16:08:06.912" v="269" actId="13244"/>
          <ac:cxnSpMkLst>
            <pc:docMk/>
            <pc:sldMk cId="316322398" sldId="1900"/>
            <ac:cxnSpMk id="40" creationId="{C0397E63-7F95-410C-A4E0-964A8CABCDE1}"/>
          </ac:cxnSpMkLst>
        </pc:cxnChg>
      </pc:sldChg>
      <pc:sldChg chg="addSp delSp modSp mod">
        <pc:chgData name="Mili Diengdoh" userId="4e667e83-9d62-4727-9cfb-ee24b16ffb56" providerId="ADAL" clId="{2CEEF18F-72C8-41DC-8FEB-0F2C4D14FE79}" dt="2020-07-15T16:00:44.730" v="866"/>
        <pc:sldMkLst>
          <pc:docMk/>
          <pc:sldMk cId="564201075" sldId="1901"/>
        </pc:sldMkLst>
        <pc:spChg chg="add del mod">
          <ac:chgData name="Mili Diengdoh" userId="4e667e83-9d62-4727-9cfb-ee24b16ffb56" providerId="ADAL" clId="{2CEEF18F-72C8-41DC-8FEB-0F2C4D14FE79}" dt="2020-07-15T16:00:44.730" v="866"/>
          <ac:spMkLst>
            <pc:docMk/>
            <pc:sldMk cId="564201075" sldId="1901"/>
            <ac:spMk id="3" creationId="{8B354362-673D-41CD-B837-E9C396D8F5AA}"/>
          </ac:spMkLst>
        </pc:spChg>
        <pc:spChg chg="mod">
          <ac:chgData name="Mili Diengdoh" userId="4e667e83-9d62-4727-9cfb-ee24b16ffb56" providerId="ADAL" clId="{2CEEF18F-72C8-41DC-8FEB-0F2C4D14FE79}" dt="2020-07-15T16:00:44.730" v="866"/>
          <ac:spMkLst>
            <pc:docMk/>
            <pc:sldMk cId="564201075" sldId="1901"/>
            <ac:spMk id="4" creationId="{0CD8665D-5A50-4F07-9D33-48CCD3FD74C7}"/>
          </ac:spMkLst>
        </pc:spChg>
        <pc:picChg chg="add">
          <ac:chgData name="Mili Diengdoh" userId="4e667e83-9d62-4727-9cfb-ee24b16ffb56" providerId="ADAL" clId="{2CEEF18F-72C8-41DC-8FEB-0F2C4D14FE79}" dt="2020-07-14T16:10:43.481" v="307" actId="22"/>
          <ac:picMkLst>
            <pc:docMk/>
            <pc:sldMk cId="564201075" sldId="1901"/>
            <ac:picMk id="2" creationId="{149B31B8-6989-4B53-9E7C-B1871F609D32}"/>
          </ac:picMkLst>
        </pc:picChg>
        <pc:picChg chg="del">
          <ac:chgData name="Mili Diengdoh" userId="4e667e83-9d62-4727-9cfb-ee24b16ffb56" providerId="ADAL" clId="{2CEEF18F-72C8-41DC-8FEB-0F2C4D14FE79}" dt="2020-07-14T16:10:36.194" v="306" actId="478"/>
          <ac:picMkLst>
            <pc:docMk/>
            <pc:sldMk cId="564201075" sldId="1901"/>
            <ac:picMk id="3" creationId="{25FBA7AA-70AF-47EF-B4DE-91E05576DFB1}"/>
          </ac:picMkLst>
        </pc:picChg>
      </pc:sldChg>
      <pc:sldChg chg="addSp delSp modSp add mod modClrScheme chgLayout">
        <pc:chgData name="Mili Diengdoh" userId="4e667e83-9d62-4727-9cfb-ee24b16ffb56" providerId="ADAL" clId="{2CEEF18F-72C8-41DC-8FEB-0F2C4D14FE79}" dt="2020-07-14T16:04:14.426" v="230" actId="13244"/>
        <pc:sldMkLst>
          <pc:docMk/>
          <pc:sldMk cId="3097675231" sldId="1902"/>
        </pc:sldMkLst>
        <pc:spChg chg="mod ord">
          <ac:chgData name="Mili Diengdoh" userId="4e667e83-9d62-4727-9cfb-ee24b16ffb56" providerId="ADAL" clId="{2CEEF18F-72C8-41DC-8FEB-0F2C4D14FE79}" dt="2020-07-14T15:55:24.776" v="13" actId="6549"/>
          <ac:spMkLst>
            <pc:docMk/>
            <pc:sldMk cId="3097675231" sldId="1902"/>
            <ac:spMk id="2" creationId="{D0161B9C-B4A1-4E8B-BDD0-8D4B9DE9519A}"/>
          </ac:spMkLst>
        </pc:spChg>
        <pc:spChg chg="add del mod">
          <ac:chgData name="Mili Diengdoh" userId="4e667e83-9d62-4727-9cfb-ee24b16ffb56" providerId="ADAL" clId="{2CEEF18F-72C8-41DC-8FEB-0F2C4D14FE79}" dt="2020-07-14T15:55:22.172" v="11"/>
          <ac:spMkLst>
            <pc:docMk/>
            <pc:sldMk cId="3097675231" sldId="1902"/>
            <ac:spMk id="3" creationId="{6B014276-7B55-4ED2-B0D7-A0A835A17CD6}"/>
          </ac:spMkLst>
        </pc:spChg>
        <pc:spChg chg="add mod topLvl">
          <ac:chgData name="Mili Diengdoh" userId="4e667e83-9d62-4727-9cfb-ee24b16ffb56" providerId="ADAL" clId="{2CEEF18F-72C8-41DC-8FEB-0F2C4D14FE79}" dt="2020-07-14T16:01:05.137" v="152" actId="13244"/>
          <ac:spMkLst>
            <pc:docMk/>
            <pc:sldMk cId="3097675231" sldId="1902"/>
            <ac:spMk id="6" creationId="{727E02A8-A135-4508-AF10-70F6C2EA3E18}"/>
          </ac:spMkLst>
        </pc:spChg>
        <pc:spChg chg="del">
          <ac:chgData name="Mili Diengdoh" userId="4e667e83-9d62-4727-9cfb-ee24b16ffb56" providerId="ADAL" clId="{2CEEF18F-72C8-41DC-8FEB-0F2C4D14FE79}" dt="2020-07-14T15:57:01.379" v="33" actId="478"/>
          <ac:spMkLst>
            <pc:docMk/>
            <pc:sldMk cId="3097675231" sldId="1902"/>
            <ac:spMk id="9" creationId="{E3368E9F-9968-4E21-BF36-267652F61714}"/>
          </ac:spMkLst>
        </pc:spChg>
        <pc:spChg chg="del">
          <ac:chgData name="Mili Diengdoh" userId="4e667e83-9d62-4727-9cfb-ee24b16ffb56" providerId="ADAL" clId="{2CEEF18F-72C8-41DC-8FEB-0F2C4D14FE79}" dt="2020-07-14T15:57:01.379" v="33" actId="478"/>
          <ac:spMkLst>
            <pc:docMk/>
            <pc:sldMk cId="3097675231" sldId="1902"/>
            <ac:spMk id="14" creationId="{BF6C7EA9-D2E1-4F29-9656-FB55EBFEFCCF}"/>
          </ac:spMkLst>
        </pc:spChg>
        <pc:spChg chg="del">
          <ac:chgData name="Mili Diengdoh" userId="4e667e83-9d62-4727-9cfb-ee24b16ffb56" providerId="ADAL" clId="{2CEEF18F-72C8-41DC-8FEB-0F2C4D14FE79}" dt="2020-07-14T15:57:01.379" v="33" actId="478"/>
          <ac:spMkLst>
            <pc:docMk/>
            <pc:sldMk cId="3097675231" sldId="1902"/>
            <ac:spMk id="19" creationId="{1721E565-1F51-48BD-8035-D9EA25FBBC7D}"/>
          </ac:spMkLst>
        </pc:spChg>
        <pc:spChg chg="del">
          <ac:chgData name="Mili Diengdoh" userId="4e667e83-9d62-4727-9cfb-ee24b16ffb56" providerId="ADAL" clId="{2CEEF18F-72C8-41DC-8FEB-0F2C4D14FE79}" dt="2020-07-14T15:57:01.379" v="33" actId="478"/>
          <ac:spMkLst>
            <pc:docMk/>
            <pc:sldMk cId="3097675231" sldId="1902"/>
            <ac:spMk id="24" creationId="{3B0B4317-A11A-4384-9105-F25AF3B061E8}"/>
          </ac:spMkLst>
        </pc:spChg>
        <pc:spChg chg="mod">
          <ac:chgData name="Mili Diengdoh" userId="4e667e83-9d62-4727-9cfb-ee24b16ffb56" providerId="ADAL" clId="{2CEEF18F-72C8-41DC-8FEB-0F2C4D14FE79}" dt="2020-07-14T15:57:07.793" v="34"/>
          <ac:spMkLst>
            <pc:docMk/>
            <pc:sldMk cId="3097675231" sldId="1902"/>
            <ac:spMk id="26" creationId="{D9DB57C8-3A26-44AE-97B6-5281AADC16F4}"/>
          </ac:spMkLst>
        </pc:spChg>
        <pc:spChg chg="mod">
          <ac:chgData name="Mili Diengdoh" userId="4e667e83-9d62-4727-9cfb-ee24b16ffb56" providerId="ADAL" clId="{2CEEF18F-72C8-41DC-8FEB-0F2C4D14FE79}" dt="2020-07-14T15:57:07.793" v="34"/>
          <ac:spMkLst>
            <pc:docMk/>
            <pc:sldMk cId="3097675231" sldId="1902"/>
            <ac:spMk id="27" creationId="{3D5ED6A2-722F-4B06-8C0C-E9C87ED759D1}"/>
          </ac:spMkLst>
        </pc:spChg>
        <pc:spChg chg="del">
          <ac:chgData name="Mili Diengdoh" userId="4e667e83-9d62-4727-9cfb-ee24b16ffb56" providerId="ADAL" clId="{2CEEF18F-72C8-41DC-8FEB-0F2C4D14FE79}" dt="2020-07-14T15:57:01.379" v="33" actId="478"/>
          <ac:spMkLst>
            <pc:docMk/>
            <pc:sldMk cId="3097675231" sldId="1902"/>
            <ac:spMk id="29" creationId="{0B0CEC43-14A8-4903-A74F-53E0D40A012C}"/>
          </ac:spMkLst>
        </pc:spChg>
        <pc:spChg chg="del">
          <ac:chgData name="Mili Diengdoh" userId="4e667e83-9d62-4727-9cfb-ee24b16ffb56" providerId="ADAL" clId="{2CEEF18F-72C8-41DC-8FEB-0F2C4D14FE79}" dt="2020-07-14T15:57:01.379" v="33" actId="478"/>
          <ac:spMkLst>
            <pc:docMk/>
            <pc:sldMk cId="3097675231" sldId="1902"/>
            <ac:spMk id="34" creationId="{BC10344C-B052-4447-B560-132207A8332A}"/>
          </ac:spMkLst>
        </pc:spChg>
        <pc:spChg chg="del">
          <ac:chgData name="Mili Diengdoh" userId="4e667e83-9d62-4727-9cfb-ee24b16ffb56" providerId="ADAL" clId="{2CEEF18F-72C8-41DC-8FEB-0F2C4D14FE79}" dt="2020-07-14T15:57:01.379" v="33" actId="478"/>
          <ac:spMkLst>
            <pc:docMk/>
            <pc:sldMk cId="3097675231" sldId="1902"/>
            <ac:spMk id="39" creationId="{769134EA-45A8-43F4-918D-512B327BA2BD}"/>
          </ac:spMkLst>
        </pc:spChg>
        <pc:spChg chg="add mod topLvl">
          <ac:chgData name="Mili Diengdoh" userId="4e667e83-9d62-4727-9cfb-ee24b16ffb56" providerId="ADAL" clId="{2CEEF18F-72C8-41DC-8FEB-0F2C4D14FE79}" dt="2020-07-14T16:01:11.018" v="154" actId="13244"/>
          <ac:spMkLst>
            <pc:docMk/>
            <pc:sldMk cId="3097675231" sldId="1902"/>
            <ac:spMk id="52" creationId="{997A3692-85B7-4FEE-A40C-020ED8CCF022}"/>
          </ac:spMkLst>
        </pc:spChg>
        <pc:spChg chg="add mod topLvl">
          <ac:chgData name="Mili Diengdoh" userId="4e667e83-9d62-4727-9cfb-ee24b16ffb56" providerId="ADAL" clId="{2CEEF18F-72C8-41DC-8FEB-0F2C4D14FE79}" dt="2020-07-14T16:01:14.300" v="155" actId="13244"/>
          <ac:spMkLst>
            <pc:docMk/>
            <pc:sldMk cId="3097675231" sldId="1902"/>
            <ac:spMk id="53" creationId="{0D60D049-FAD1-47DB-B5FF-F2C38BC1EF1F}"/>
          </ac:spMkLst>
        </pc:spChg>
        <pc:spChg chg="add mod topLvl">
          <ac:chgData name="Mili Diengdoh" userId="4e667e83-9d62-4727-9cfb-ee24b16ffb56" providerId="ADAL" clId="{2CEEF18F-72C8-41DC-8FEB-0F2C4D14FE79}" dt="2020-07-14T16:01:19.667" v="158" actId="13244"/>
          <ac:spMkLst>
            <pc:docMk/>
            <pc:sldMk cId="3097675231" sldId="1902"/>
            <ac:spMk id="54" creationId="{6AE4510E-CD84-402A-B665-69FC2A6C0402}"/>
          </ac:spMkLst>
        </pc:spChg>
        <pc:spChg chg="add mod">
          <ac:chgData name="Mili Diengdoh" userId="4e667e83-9d62-4727-9cfb-ee24b16ffb56" providerId="ADAL" clId="{2CEEF18F-72C8-41DC-8FEB-0F2C4D14FE79}" dt="2020-07-14T16:04:06.338" v="226" actId="13244"/>
          <ac:spMkLst>
            <pc:docMk/>
            <pc:sldMk cId="3097675231" sldId="1902"/>
            <ac:spMk id="73" creationId="{FE49C8B8-5DDB-406B-9D55-5A050E347748}"/>
          </ac:spMkLst>
        </pc:spChg>
        <pc:spChg chg="add mod">
          <ac:chgData name="Mili Diengdoh" userId="4e667e83-9d62-4727-9cfb-ee24b16ffb56" providerId="ADAL" clId="{2CEEF18F-72C8-41DC-8FEB-0F2C4D14FE79}" dt="2020-07-14T16:04:08.978" v="227" actId="13244"/>
          <ac:spMkLst>
            <pc:docMk/>
            <pc:sldMk cId="3097675231" sldId="1902"/>
            <ac:spMk id="75" creationId="{D336BF9C-D04A-4767-975B-E42E9B6C93CF}"/>
          </ac:spMkLst>
        </pc:spChg>
        <pc:spChg chg="add mod">
          <ac:chgData name="Mili Diengdoh" userId="4e667e83-9d62-4727-9cfb-ee24b16ffb56" providerId="ADAL" clId="{2CEEF18F-72C8-41DC-8FEB-0F2C4D14FE79}" dt="2020-07-14T16:04:11.154" v="228" actId="13244"/>
          <ac:spMkLst>
            <pc:docMk/>
            <pc:sldMk cId="3097675231" sldId="1902"/>
            <ac:spMk id="77" creationId="{97D3E981-F20D-4B69-9248-78BF7EBC6549}"/>
          </ac:spMkLst>
        </pc:spChg>
        <pc:grpChg chg="add del mod">
          <ac:chgData name="Mili Diengdoh" userId="4e667e83-9d62-4727-9cfb-ee24b16ffb56" providerId="ADAL" clId="{2CEEF18F-72C8-41DC-8FEB-0F2C4D14FE79}" dt="2020-07-14T16:04:02.445" v="225" actId="21"/>
          <ac:grpSpMkLst>
            <pc:docMk/>
            <pc:sldMk cId="3097675231" sldId="1902"/>
            <ac:grpSpMk id="25" creationId="{A2BCB906-8B45-4C0B-94C5-ED22815EFF2D}"/>
          </ac:grpSpMkLst>
        </pc:grpChg>
        <pc:grpChg chg="add del mod">
          <ac:chgData name="Mili Diengdoh" userId="4e667e83-9d62-4727-9cfb-ee24b16ffb56" providerId="ADAL" clId="{2CEEF18F-72C8-41DC-8FEB-0F2C4D14FE79}" dt="2020-07-14T16:01:00.937" v="151" actId="165"/>
          <ac:grpSpMkLst>
            <pc:docMk/>
            <pc:sldMk cId="3097675231" sldId="1902"/>
            <ac:grpSpMk id="58" creationId="{3D34C899-5E83-4933-AEE2-3390ED40E635}"/>
          </ac:grpSpMkLst>
        </pc:grpChg>
        <pc:picChg chg="add del mod">
          <ac:chgData name="Mili Diengdoh" userId="4e667e83-9d62-4727-9cfb-ee24b16ffb56" providerId="ADAL" clId="{2CEEF18F-72C8-41DC-8FEB-0F2C4D14FE79}" dt="2020-07-14T15:56:30.396" v="25" actId="478"/>
          <ac:picMkLst>
            <pc:docMk/>
            <pc:sldMk cId="3097675231" sldId="1902"/>
            <ac:picMk id="4" creationId="{7A1B94EE-894E-440C-AE9B-EEB06EAB8195}"/>
          </ac:picMkLst>
        </pc:picChg>
        <pc:picChg chg="add del mod">
          <ac:chgData name="Mili Diengdoh" userId="4e667e83-9d62-4727-9cfb-ee24b16ffb56" providerId="ADAL" clId="{2CEEF18F-72C8-41DC-8FEB-0F2C4D14FE79}" dt="2020-07-14T15:58:00.443" v="56" actId="478"/>
          <ac:picMkLst>
            <pc:docMk/>
            <pc:sldMk cId="3097675231" sldId="1902"/>
            <ac:picMk id="5" creationId="{7FE67413-0D0D-46EF-9348-8B3242CD8E33}"/>
          </ac:picMkLst>
        </pc:picChg>
        <pc:picChg chg="add del mod">
          <ac:chgData name="Mili Diengdoh" userId="4e667e83-9d62-4727-9cfb-ee24b16ffb56" providerId="ADAL" clId="{2CEEF18F-72C8-41DC-8FEB-0F2C4D14FE79}" dt="2020-07-14T15:58:03.980" v="59" actId="478"/>
          <ac:picMkLst>
            <pc:docMk/>
            <pc:sldMk cId="3097675231" sldId="1902"/>
            <ac:picMk id="7" creationId="{B7626C11-AD4D-4F9B-A233-2B6505D1F941}"/>
          </ac:picMkLst>
        </pc:picChg>
        <pc:picChg chg="add del">
          <ac:chgData name="Mili Diengdoh" userId="4e667e83-9d62-4727-9cfb-ee24b16ffb56" providerId="ADAL" clId="{2CEEF18F-72C8-41DC-8FEB-0F2C4D14FE79}" dt="2020-07-14T15:57:46.789" v="50" actId="22"/>
          <ac:picMkLst>
            <pc:docMk/>
            <pc:sldMk cId="3097675231" sldId="1902"/>
            <ac:picMk id="10" creationId="{EDBDE8ED-142D-4B11-B3D5-935736761EFE}"/>
          </ac:picMkLst>
        </pc:picChg>
        <pc:picChg chg="add mod">
          <ac:chgData name="Mili Diengdoh" userId="4e667e83-9d62-4727-9cfb-ee24b16ffb56" providerId="ADAL" clId="{2CEEF18F-72C8-41DC-8FEB-0F2C4D14FE79}" dt="2020-07-14T16:02:21.297" v="174" actId="554"/>
          <ac:picMkLst>
            <pc:docMk/>
            <pc:sldMk cId="3097675231" sldId="1902"/>
            <ac:picMk id="12" creationId="{D67C91E0-CDBE-44FA-9F9F-F1015E0997BC}"/>
          </ac:picMkLst>
        </pc:picChg>
        <pc:picChg chg="del mod">
          <ac:chgData name="Mili Diengdoh" userId="4e667e83-9d62-4727-9cfb-ee24b16ffb56" providerId="ADAL" clId="{2CEEF18F-72C8-41DC-8FEB-0F2C4D14FE79}" dt="2020-07-14T16:03:17.413" v="201" actId="478"/>
          <ac:picMkLst>
            <pc:docMk/>
            <pc:sldMk cId="3097675231" sldId="1902"/>
            <ac:picMk id="13" creationId="{C9E80F14-D1CE-4E82-A0F7-8E847969C8EA}"/>
          </ac:picMkLst>
        </pc:picChg>
        <pc:picChg chg="add del mod">
          <ac:chgData name="Mili Diengdoh" userId="4e667e83-9d62-4727-9cfb-ee24b16ffb56" providerId="ADAL" clId="{2CEEF18F-72C8-41DC-8FEB-0F2C4D14FE79}" dt="2020-07-14T15:58:30.911" v="72" actId="478"/>
          <ac:picMkLst>
            <pc:docMk/>
            <pc:sldMk cId="3097675231" sldId="1902"/>
            <ac:picMk id="15" creationId="{7011D37F-3E34-4E21-8C04-D9B481E137BE}"/>
          </ac:picMkLst>
        </pc:picChg>
        <pc:picChg chg="add mod">
          <ac:chgData name="Mili Diengdoh" userId="4e667e83-9d62-4727-9cfb-ee24b16ffb56" providerId="ADAL" clId="{2CEEF18F-72C8-41DC-8FEB-0F2C4D14FE79}" dt="2020-07-14T16:01:11.018" v="154" actId="13244"/>
          <ac:picMkLst>
            <pc:docMk/>
            <pc:sldMk cId="3097675231" sldId="1902"/>
            <ac:picMk id="17" creationId="{5700E216-EDF2-4DCC-AF66-5183F95D97F0}"/>
          </ac:picMkLst>
        </pc:picChg>
        <pc:picChg chg="del mod">
          <ac:chgData name="Mili Diengdoh" userId="4e667e83-9d62-4727-9cfb-ee24b16ffb56" providerId="ADAL" clId="{2CEEF18F-72C8-41DC-8FEB-0F2C4D14FE79}" dt="2020-07-14T16:03:17.413" v="201" actId="478"/>
          <ac:picMkLst>
            <pc:docMk/>
            <pc:sldMk cId="3097675231" sldId="1902"/>
            <ac:picMk id="18" creationId="{0E81F5F2-9AAA-4EC9-8A20-ADE0426AAE75}"/>
          </ac:picMkLst>
        </pc:picChg>
        <pc:picChg chg="del mod">
          <ac:chgData name="Mili Diengdoh" userId="4e667e83-9d62-4727-9cfb-ee24b16ffb56" providerId="ADAL" clId="{2CEEF18F-72C8-41DC-8FEB-0F2C4D14FE79}" dt="2020-07-14T16:03:17.413" v="201" actId="478"/>
          <ac:picMkLst>
            <pc:docMk/>
            <pc:sldMk cId="3097675231" sldId="1902"/>
            <ac:picMk id="23" creationId="{BC04BFD4-32F2-46B0-878E-E832A93A6F35}"/>
          </ac:picMkLst>
        </pc:picChg>
        <pc:picChg chg="del mod">
          <ac:chgData name="Mili Diengdoh" userId="4e667e83-9d62-4727-9cfb-ee24b16ffb56" providerId="ADAL" clId="{2CEEF18F-72C8-41DC-8FEB-0F2C4D14FE79}" dt="2020-07-14T16:03:17.413" v="201" actId="478"/>
          <ac:picMkLst>
            <pc:docMk/>
            <pc:sldMk cId="3097675231" sldId="1902"/>
            <ac:picMk id="28" creationId="{84DADD65-9C82-49DF-A4EC-5755C32FC87C}"/>
          </ac:picMkLst>
        </pc:picChg>
        <pc:picChg chg="add del mod">
          <ac:chgData name="Mili Diengdoh" userId="4e667e83-9d62-4727-9cfb-ee24b16ffb56" providerId="ADAL" clId="{2CEEF18F-72C8-41DC-8FEB-0F2C4D14FE79}" dt="2020-07-14T15:59:01.774" v="85" actId="478"/>
          <ac:picMkLst>
            <pc:docMk/>
            <pc:sldMk cId="3097675231" sldId="1902"/>
            <ac:picMk id="31" creationId="{ED752F51-F9E8-4ACC-BEB9-224E10AF76DD}"/>
          </ac:picMkLst>
        </pc:picChg>
        <pc:picChg chg="del mod">
          <ac:chgData name="Mili Diengdoh" userId="4e667e83-9d62-4727-9cfb-ee24b16ffb56" providerId="ADAL" clId="{2CEEF18F-72C8-41DC-8FEB-0F2C4D14FE79}" dt="2020-07-14T16:03:17.413" v="201" actId="478"/>
          <ac:picMkLst>
            <pc:docMk/>
            <pc:sldMk cId="3097675231" sldId="1902"/>
            <ac:picMk id="33" creationId="{283B2D72-1F7A-4E4A-AA86-2BAC24E12889}"/>
          </ac:picMkLst>
        </pc:picChg>
        <pc:picChg chg="add mod">
          <ac:chgData name="Mili Diengdoh" userId="4e667e83-9d62-4727-9cfb-ee24b16ffb56" providerId="ADAL" clId="{2CEEF18F-72C8-41DC-8FEB-0F2C4D14FE79}" dt="2020-07-14T16:03:20.036" v="202" actId="555"/>
          <ac:picMkLst>
            <pc:docMk/>
            <pc:sldMk cId="3097675231" sldId="1902"/>
            <ac:picMk id="36" creationId="{827ED50E-EBA5-4671-AE85-370B4E11C6E0}"/>
          </ac:picMkLst>
        </pc:picChg>
        <pc:picChg chg="add mod">
          <ac:chgData name="Mili Diengdoh" userId="4e667e83-9d62-4727-9cfb-ee24b16ffb56" providerId="ADAL" clId="{2CEEF18F-72C8-41DC-8FEB-0F2C4D14FE79}" dt="2020-07-14T15:58:26.309" v="70" actId="571"/>
          <ac:picMkLst>
            <pc:docMk/>
            <pc:sldMk cId="3097675231" sldId="1902"/>
            <ac:picMk id="37" creationId="{7D398E41-1E10-4293-86D8-334BF6E8FD31}"/>
          </ac:picMkLst>
        </pc:picChg>
        <pc:picChg chg="del mod">
          <ac:chgData name="Mili Diengdoh" userId="4e667e83-9d62-4727-9cfb-ee24b16ffb56" providerId="ADAL" clId="{2CEEF18F-72C8-41DC-8FEB-0F2C4D14FE79}" dt="2020-07-14T16:03:17.413" v="201" actId="478"/>
          <ac:picMkLst>
            <pc:docMk/>
            <pc:sldMk cId="3097675231" sldId="1902"/>
            <ac:picMk id="38" creationId="{D7F39DFD-6501-4497-9E06-D3A412D6B797}"/>
          </ac:picMkLst>
        </pc:picChg>
        <pc:picChg chg="add mod">
          <ac:chgData name="Mili Diengdoh" userId="4e667e83-9d62-4727-9cfb-ee24b16ffb56" providerId="ADAL" clId="{2CEEF18F-72C8-41DC-8FEB-0F2C4D14FE79}" dt="2020-07-14T15:58:26.309" v="70" actId="571"/>
          <ac:picMkLst>
            <pc:docMk/>
            <pc:sldMk cId="3097675231" sldId="1902"/>
            <ac:picMk id="40" creationId="{F6C100E7-5330-4ACA-85F8-359D38232CE1}"/>
          </ac:picMkLst>
        </pc:picChg>
        <pc:picChg chg="del mod">
          <ac:chgData name="Mili Diengdoh" userId="4e667e83-9d62-4727-9cfb-ee24b16ffb56" providerId="ADAL" clId="{2CEEF18F-72C8-41DC-8FEB-0F2C4D14FE79}" dt="2020-07-14T16:03:17.413" v="201" actId="478"/>
          <ac:picMkLst>
            <pc:docMk/>
            <pc:sldMk cId="3097675231" sldId="1902"/>
            <ac:picMk id="42" creationId="{315724B1-8A64-411F-AE15-3E2F606562E9}"/>
          </ac:picMkLst>
        </pc:picChg>
        <pc:picChg chg="add del mod">
          <ac:chgData name="Mili Diengdoh" userId="4e667e83-9d62-4727-9cfb-ee24b16ffb56" providerId="ADAL" clId="{2CEEF18F-72C8-41DC-8FEB-0F2C4D14FE79}" dt="2020-07-14T16:01:37.720" v="161" actId="478"/>
          <ac:picMkLst>
            <pc:docMk/>
            <pc:sldMk cId="3097675231" sldId="1902"/>
            <ac:picMk id="44" creationId="{C81524C5-7C19-45E0-90B9-9599ABD744DA}"/>
          </ac:picMkLst>
        </pc:picChg>
        <pc:picChg chg="add del">
          <ac:chgData name="Mili Diengdoh" userId="4e667e83-9d62-4727-9cfb-ee24b16ffb56" providerId="ADAL" clId="{2CEEF18F-72C8-41DC-8FEB-0F2C4D14FE79}" dt="2020-07-14T15:59:25.003" v="97" actId="22"/>
          <ac:picMkLst>
            <pc:docMk/>
            <pc:sldMk cId="3097675231" sldId="1902"/>
            <ac:picMk id="46" creationId="{D0F34044-45E8-4066-A3DD-656B76E1B920}"/>
          </ac:picMkLst>
        </pc:picChg>
        <pc:picChg chg="add mod">
          <ac:chgData name="Mili Diengdoh" userId="4e667e83-9d62-4727-9cfb-ee24b16ffb56" providerId="ADAL" clId="{2CEEF18F-72C8-41DC-8FEB-0F2C4D14FE79}" dt="2020-07-14T16:01:19.667" v="158" actId="13244"/>
          <ac:picMkLst>
            <pc:docMk/>
            <pc:sldMk cId="3097675231" sldId="1902"/>
            <ac:picMk id="48" creationId="{47023BAC-7DB0-41A6-873D-B387FEB0AE35}"/>
          </ac:picMkLst>
        </pc:picChg>
        <pc:picChg chg="add del mod">
          <ac:chgData name="Mili Diengdoh" userId="4e667e83-9d62-4727-9cfb-ee24b16ffb56" providerId="ADAL" clId="{2CEEF18F-72C8-41DC-8FEB-0F2C4D14FE79}" dt="2020-07-14T16:02:25.212" v="176" actId="478"/>
          <ac:picMkLst>
            <pc:docMk/>
            <pc:sldMk cId="3097675231" sldId="1902"/>
            <ac:picMk id="60" creationId="{844ACC73-6F86-4A44-A5FB-73612273D163}"/>
          </ac:picMkLst>
        </pc:picChg>
        <pc:picChg chg="add del">
          <ac:chgData name="Mili Diengdoh" userId="4e667e83-9d62-4727-9cfb-ee24b16ffb56" providerId="ADAL" clId="{2CEEF18F-72C8-41DC-8FEB-0F2C4D14FE79}" dt="2020-07-14T16:02:11.621" v="169" actId="22"/>
          <ac:picMkLst>
            <pc:docMk/>
            <pc:sldMk cId="3097675231" sldId="1902"/>
            <ac:picMk id="62" creationId="{C32276BD-A204-404D-BE17-5B292EE0C786}"/>
          </ac:picMkLst>
        </pc:picChg>
        <pc:picChg chg="add mod">
          <ac:chgData name="Mili Diengdoh" userId="4e667e83-9d62-4727-9cfb-ee24b16ffb56" providerId="ADAL" clId="{2CEEF18F-72C8-41DC-8FEB-0F2C4D14FE79}" dt="2020-07-14T16:04:06.338" v="226" actId="13244"/>
          <ac:picMkLst>
            <pc:docMk/>
            <pc:sldMk cId="3097675231" sldId="1902"/>
            <ac:picMk id="64" creationId="{79CD30B1-A76F-4EE8-87C1-5CC49524D94D}"/>
          </ac:picMkLst>
        </pc:picChg>
        <pc:picChg chg="add del mod">
          <ac:chgData name="Mili Diengdoh" userId="4e667e83-9d62-4727-9cfb-ee24b16ffb56" providerId="ADAL" clId="{2CEEF18F-72C8-41DC-8FEB-0F2C4D14FE79}" dt="2020-07-14T16:02:56.487" v="188" actId="478"/>
          <ac:picMkLst>
            <pc:docMk/>
            <pc:sldMk cId="3097675231" sldId="1902"/>
            <ac:picMk id="66" creationId="{711245C7-A4DE-4148-8BE3-6067681684B3}"/>
          </ac:picMkLst>
        </pc:picChg>
        <pc:picChg chg="add mod">
          <ac:chgData name="Mili Diengdoh" userId="4e667e83-9d62-4727-9cfb-ee24b16ffb56" providerId="ADAL" clId="{2CEEF18F-72C8-41DC-8FEB-0F2C4D14FE79}" dt="2020-07-14T16:04:08.978" v="227" actId="13244"/>
          <ac:picMkLst>
            <pc:docMk/>
            <pc:sldMk cId="3097675231" sldId="1902"/>
            <ac:picMk id="68" creationId="{683F7F89-6B7C-42E6-B3FA-D14BF20B0C8D}"/>
          </ac:picMkLst>
        </pc:picChg>
        <pc:picChg chg="add del mod">
          <ac:chgData name="Mili Diengdoh" userId="4e667e83-9d62-4727-9cfb-ee24b16ffb56" providerId="ADAL" clId="{2CEEF18F-72C8-41DC-8FEB-0F2C4D14FE79}" dt="2020-07-14T16:04:02.445" v="225" actId="21"/>
          <ac:picMkLst>
            <pc:docMk/>
            <pc:sldMk cId="3097675231" sldId="1902"/>
            <ac:picMk id="70" creationId="{A58C07DB-03F6-48AB-98C0-58DCDD278F36}"/>
          </ac:picMkLst>
        </pc:picChg>
        <pc:picChg chg="add mod">
          <ac:chgData name="Mili Diengdoh" userId="4e667e83-9d62-4727-9cfb-ee24b16ffb56" providerId="ADAL" clId="{2CEEF18F-72C8-41DC-8FEB-0F2C4D14FE79}" dt="2020-07-14T16:04:11.154" v="228" actId="13244"/>
          <ac:picMkLst>
            <pc:docMk/>
            <pc:sldMk cId="3097675231" sldId="1902"/>
            <ac:picMk id="72" creationId="{B464101C-FF90-48B3-8541-A55B3A1F039B}"/>
          </ac:picMkLst>
        </pc:picChg>
        <pc:cxnChg chg="add mod topLvl">
          <ac:chgData name="Mili Diengdoh" userId="4e667e83-9d62-4727-9cfb-ee24b16ffb56" providerId="ADAL" clId="{2CEEF18F-72C8-41DC-8FEB-0F2C4D14FE79}" dt="2020-07-14T16:01:08.441" v="153" actId="13244"/>
          <ac:cxnSpMkLst>
            <pc:docMk/>
            <pc:sldMk cId="3097675231" sldId="1902"/>
            <ac:cxnSpMk id="49" creationId="{23EBFAE7-C5B8-4A9B-A322-F5511DF4DC19}"/>
          </ac:cxnSpMkLst>
        </pc:cxnChg>
        <pc:cxnChg chg="add mod topLvl">
          <ac:chgData name="Mili Diengdoh" userId="4e667e83-9d62-4727-9cfb-ee24b16ffb56" providerId="ADAL" clId="{2CEEF18F-72C8-41DC-8FEB-0F2C4D14FE79}" dt="2020-07-14T16:01:25.315" v="159" actId="13244"/>
          <ac:cxnSpMkLst>
            <pc:docMk/>
            <pc:sldMk cId="3097675231" sldId="1902"/>
            <ac:cxnSpMk id="50" creationId="{BB9D6846-6FCA-42DB-8371-95E5C69308BE}"/>
          </ac:cxnSpMkLst>
        </pc:cxnChg>
        <pc:cxnChg chg="add mod topLvl">
          <ac:chgData name="Mili Diengdoh" userId="4e667e83-9d62-4727-9cfb-ee24b16ffb56" providerId="ADAL" clId="{2CEEF18F-72C8-41DC-8FEB-0F2C4D14FE79}" dt="2020-07-14T16:01:28.258" v="160" actId="13244"/>
          <ac:cxnSpMkLst>
            <pc:docMk/>
            <pc:sldMk cId="3097675231" sldId="1902"/>
            <ac:cxnSpMk id="51" creationId="{DBCB6D4B-F51F-418D-8305-3483513C7602}"/>
          </ac:cxnSpMkLst>
        </pc:cxnChg>
        <pc:cxnChg chg="add mod">
          <ac:chgData name="Mili Diengdoh" userId="4e667e83-9d62-4727-9cfb-ee24b16ffb56" providerId="ADAL" clId="{2CEEF18F-72C8-41DC-8FEB-0F2C4D14FE79}" dt="2020-07-14T16:04:13.138" v="229" actId="13244"/>
          <ac:cxnSpMkLst>
            <pc:docMk/>
            <pc:sldMk cId="3097675231" sldId="1902"/>
            <ac:cxnSpMk id="74" creationId="{BFB7DAEE-3EF9-4A3F-8BBD-414FF8E720EF}"/>
          </ac:cxnSpMkLst>
        </pc:cxnChg>
        <pc:cxnChg chg="add mod">
          <ac:chgData name="Mili Diengdoh" userId="4e667e83-9d62-4727-9cfb-ee24b16ffb56" providerId="ADAL" clId="{2CEEF18F-72C8-41DC-8FEB-0F2C4D14FE79}" dt="2020-07-14T16:04:14.426" v="230" actId="13244"/>
          <ac:cxnSpMkLst>
            <pc:docMk/>
            <pc:sldMk cId="3097675231" sldId="1902"/>
            <ac:cxnSpMk id="76" creationId="{02CC4C2D-D040-4A3D-96F9-06DB5408D79C}"/>
          </ac:cxnSpMkLst>
        </pc:cxnChg>
      </pc:sldChg>
      <pc:sldMasterChg chg="modSldLayout">
        <pc:chgData name="Mili Diengdoh" userId="4e667e83-9d62-4727-9cfb-ee24b16ffb56" providerId="ADAL" clId="{2CEEF18F-72C8-41DC-8FEB-0F2C4D14FE79}" dt="2020-07-15T16:00:39.202" v="865" actId="404"/>
        <pc:sldMasterMkLst>
          <pc:docMk/>
          <pc:sldMasterMk cId="1881724970" sldId="2147484551"/>
        </pc:sldMasterMkLst>
        <pc:sldLayoutChg chg="modSp mod">
          <pc:chgData name="Mili Diengdoh" userId="4e667e83-9d62-4727-9cfb-ee24b16ffb56" providerId="ADAL" clId="{2CEEF18F-72C8-41DC-8FEB-0F2C4D14FE79}" dt="2020-07-15T16:00:39.202" v="865" actId="404"/>
          <pc:sldLayoutMkLst>
            <pc:docMk/>
            <pc:sldMasterMk cId="1881724970" sldId="2147484551"/>
            <pc:sldLayoutMk cId="1313428702" sldId="2147484619"/>
          </pc:sldLayoutMkLst>
          <pc:spChg chg="mod">
            <ac:chgData name="Mili Diengdoh" userId="4e667e83-9d62-4727-9cfb-ee24b16ffb56" providerId="ADAL" clId="{2CEEF18F-72C8-41DC-8FEB-0F2C4D14FE79}" dt="2020-07-15T16:00:39.202" v="865" actId="404"/>
            <ac:spMkLst>
              <pc:docMk/>
              <pc:sldMasterMk cId="1881724970" sldId="2147484551"/>
              <pc:sldLayoutMk cId="1313428702" sldId="2147484619"/>
              <ac:spMk id="4" creationId="{D1FDE817-4581-481C-9C54-D23C2F82ACA3}"/>
            </ac:spMkLst>
          </pc:spChg>
        </pc:sldLayoutChg>
        <pc:sldLayoutChg chg="delSp mod">
          <pc:chgData name="Mili Diengdoh" userId="4e667e83-9d62-4727-9cfb-ee24b16ffb56" providerId="ADAL" clId="{2CEEF18F-72C8-41DC-8FEB-0F2C4D14FE79}" dt="2020-07-14T16:24:28.252" v="552" actId="478"/>
          <pc:sldLayoutMkLst>
            <pc:docMk/>
            <pc:sldMasterMk cId="1881724970" sldId="2147484551"/>
            <pc:sldLayoutMk cId="363241009" sldId="2147484626"/>
          </pc:sldLayoutMkLst>
          <pc:spChg chg="del">
            <ac:chgData name="Mili Diengdoh" userId="4e667e83-9d62-4727-9cfb-ee24b16ffb56" providerId="ADAL" clId="{2CEEF18F-72C8-41DC-8FEB-0F2C4D14FE79}" dt="2020-07-14T16:24:28.252" v="552" actId="478"/>
            <ac:spMkLst>
              <pc:docMk/>
              <pc:sldMasterMk cId="1881724970" sldId="2147484551"/>
              <pc:sldLayoutMk cId="363241009" sldId="2147484626"/>
              <ac:spMk id="12" creationId="{A8F5F40B-56C9-1D43-9521-8583515F1C5D}"/>
            </ac:spMkLst>
          </pc:spChg>
        </pc:sldLayoutChg>
      </pc:sldMasterChg>
    </pc:docChg>
  </pc:docChgLst>
  <pc:docChgLst>
    <pc:chgData name="Hopefirmly Lyngdoh [Chillibreeze]" userId="01a7a686-b86c-48d4-b45c-9f5406d63a6c" providerId="ADAL" clId="{DC45611B-AE63-4A39-98E9-922C5CDB3420}"/>
    <pc:docChg chg="custSel modSld">
      <pc:chgData name="Hopefirmly Lyngdoh [Chillibreeze]" userId="01a7a686-b86c-48d4-b45c-9f5406d63a6c" providerId="ADAL" clId="{DC45611B-AE63-4A39-98E9-922C5CDB3420}" dt="2020-07-13T03:19:35.266" v="2" actId="478"/>
      <pc:docMkLst>
        <pc:docMk/>
      </pc:docMkLst>
      <pc:sldChg chg="delSp modSp mod">
        <pc:chgData name="Hopefirmly Lyngdoh [Chillibreeze]" userId="01a7a686-b86c-48d4-b45c-9f5406d63a6c" providerId="ADAL" clId="{DC45611B-AE63-4A39-98E9-922C5CDB3420}" dt="2020-07-13T03:19:35.266" v="2" actId="478"/>
        <pc:sldMkLst>
          <pc:docMk/>
          <pc:sldMk cId="3285983171" sldId="1461"/>
        </pc:sldMkLst>
        <pc:spChg chg="del">
          <ac:chgData name="Hopefirmly Lyngdoh [Chillibreeze]" userId="01a7a686-b86c-48d4-b45c-9f5406d63a6c" providerId="ADAL" clId="{DC45611B-AE63-4A39-98E9-922C5CDB3420}" dt="2020-07-13T03:19:35.266" v="2" actId="478"/>
          <ac:spMkLst>
            <pc:docMk/>
            <pc:sldMk cId="3285983171" sldId="1461"/>
            <ac:spMk id="3" creationId="{367CD4D5-38B1-48A2-A1BF-91769111C93C}"/>
          </ac:spMkLst>
        </pc:spChg>
        <pc:spChg chg="mod modVis">
          <ac:chgData name="Hopefirmly Lyngdoh [Chillibreeze]" userId="01a7a686-b86c-48d4-b45c-9f5406d63a6c" providerId="ADAL" clId="{DC45611B-AE63-4A39-98E9-922C5CDB3420}" dt="2020-07-13T03:19:33.499" v="1" actId="14429"/>
          <ac:spMkLst>
            <pc:docMk/>
            <pc:sldMk cId="3285983171" sldId="1461"/>
            <ac:spMk id="54" creationId="{B01D1DDF-D69F-4FA6-80C5-EDF0BAB613DA}"/>
          </ac:spMkLst>
        </pc:spChg>
      </pc:sldChg>
    </pc:docChg>
  </pc:docChgLst>
  <pc:docChgLst>
    <pc:chgData name="Moirangthem Suresh Singh [Chillibreeze]" userId="f06758bc-9008-4d0e-8b8a-e89442bfaf22" providerId="ADAL" clId="{391D9F2A-FE06-47B0-BD5B-4E1B415D04D5}"/>
    <pc:docChg chg="undo custSel modSld">
      <pc:chgData name="Moirangthem Suresh Singh [Chillibreeze]" userId="f06758bc-9008-4d0e-8b8a-e89442bfaf22" providerId="ADAL" clId="{391D9F2A-FE06-47B0-BD5B-4E1B415D04D5}" dt="2020-07-14T11:33:48.118" v="114" actId="1076"/>
      <pc:docMkLst>
        <pc:docMk/>
      </pc:docMkLst>
      <pc:sldChg chg="modSp mod">
        <pc:chgData name="Moirangthem Suresh Singh [Chillibreeze]" userId="f06758bc-9008-4d0e-8b8a-e89442bfaf22" providerId="ADAL" clId="{391D9F2A-FE06-47B0-BD5B-4E1B415D04D5}" dt="2020-07-14T11:33:17.918" v="107"/>
        <pc:sldMkLst>
          <pc:docMk/>
          <pc:sldMk cId="3746766023" sldId="1865"/>
        </pc:sldMkLst>
        <pc:spChg chg="mod">
          <ac:chgData name="Moirangthem Suresh Singh [Chillibreeze]" userId="f06758bc-9008-4d0e-8b8a-e89442bfaf22" providerId="ADAL" clId="{391D9F2A-FE06-47B0-BD5B-4E1B415D04D5}" dt="2020-07-14T11:33:17.918" v="107"/>
          <ac:spMkLst>
            <pc:docMk/>
            <pc:sldMk cId="3746766023" sldId="1865"/>
            <ac:spMk id="4" creationId="{0CD8665D-5A50-4F07-9D33-48CCD3FD74C7}"/>
          </ac:spMkLst>
        </pc:spChg>
      </pc:sldChg>
      <pc:sldChg chg="modSp mod">
        <pc:chgData name="Moirangthem Suresh Singh [Chillibreeze]" userId="f06758bc-9008-4d0e-8b8a-e89442bfaf22" providerId="ADAL" clId="{391D9F2A-FE06-47B0-BD5B-4E1B415D04D5}" dt="2020-07-14T11:33:14.630" v="105"/>
        <pc:sldMkLst>
          <pc:docMk/>
          <pc:sldMk cId="2147407829" sldId="1866"/>
        </pc:sldMkLst>
        <pc:spChg chg="mod">
          <ac:chgData name="Moirangthem Suresh Singh [Chillibreeze]" userId="f06758bc-9008-4d0e-8b8a-e89442bfaf22" providerId="ADAL" clId="{391D9F2A-FE06-47B0-BD5B-4E1B415D04D5}" dt="2020-07-14T11:33:14.630" v="105"/>
          <ac:spMkLst>
            <pc:docMk/>
            <pc:sldMk cId="2147407829" sldId="1866"/>
            <ac:spMk id="4" creationId="{0CD8665D-5A50-4F07-9D33-48CCD3FD74C7}"/>
          </ac:spMkLst>
        </pc:spChg>
      </pc:sldChg>
      <pc:sldChg chg="addSp delSp modSp mod">
        <pc:chgData name="Moirangthem Suresh Singh [Chillibreeze]" userId="f06758bc-9008-4d0e-8b8a-e89442bfaf22" providerId="ADAL" clId="{391D9F2A-FE06-47B0-BD5B-4E1B415D04D5}" dt="2020-07-14T11:33:48.118" v="114" actId="1076"/>
        <pc:sldMkLst>
          <pc:docMk/>
          <pc:sldMk cId="3060697331" sldId="1871"/>
        </pc:sldMkLst>
        <pc:spChg chg="mod">
          <ac:chgData name="Moirangthem Suresh Singh [Chillibreeze]" userId="f06758bc-9008-4d0e-8b8a-e89442bfaf22" providerId="ADAL" clId="{391D9F2A-FE06-47B0-BD5B-4E1B415D04D5}" dt="2020-07-14T11:33:20.754" v="109"/>
          <ac:spMkLst>
            <pc:docMk/>
            <pc:sldMk cId="3060697331" sldId="1871"/>
            <ac:spMk id="4" creationId="{0CD8665D-5A50-4F07-9D33-48CCD3FD74C7}"/>
          </ac:spMkLst>
        </pc:spChg>
        <pc:picChg chg="add mod">
          <ac:chgData name="Moirangthem Suresh Singh [Chillibreeze]" userId="f06758bc-9008-4d0e-8b8a-e89442bfaf22" providerId="ADAL" clId="{391D9F2A-FE06-47B0-BD5B-4E1B415D04D5}" dt="2020-07-14T11:33:48.118" v="114" actId="1076"/>
          <ac:picMkLst>
            <pc:docMk/>
            <pc:sldMk cId="3060697331" sldId="1871"/>
            <ac:picMk id="2" creationId="{F3EAA124-4011-4F4F-A78D-8FE04330A60B}"/>
          </ac:picMkLst>
        </pc:picChg>
        <pc:picChg chg="del">
          <ac:chgData name="Moirangthem Suresh Singh [Chillibreeze]" userId="f06758bc-9008-4d0e-8b8a-e89442bfaf22" providerId="ADAL" clId="{391D9F2A-FE06-47B0-BD5B-4E1B415D04D5}" dt="2020-07-14T11:33:42.539" v="110" actId="478"/>
          <ac:picMkLst>
            <pc:docMk/>
            <pc:sldMk cId="3060697331" sldId="1871"/>
            <ac:picMk id="6" creationId="{854F8296-BCB3-4175-B23C-C8FE55A508AF}"/>
          </ac:picMkLst>
        </pc:picChg>
      </pc:sldChg>
      <pc:sldChg chg="addSp delSp modSp mod">
        <pc:chgData name="Moirangthem Suresh Singh [Chillibreeze]" userId="f06758bc-9008-4d0e-8b8a-e89442bfaf22" providerId="ADAL" clId="{391D9F2A-FE06-47B0-BD5B-4E1B415D04D5}" dt="2020-07-14T09:37:49.240" v="73"/>
        <pc:sldMkLst>
          <pc:docMk/>
          <pc:sldMk cId="1663750524" sldId="1872"/>
        </pc:sldMkLst>
        <pc:spChg chg="mod">
          <ac:chgData name="Moirangthem Suresh Singh [Chillibreeze]" userId="f06758bc-9008-4d0e-8b8a-e89442bfaf22" providerId="ADAL" clId="{391D9F2A-FE06-47B0-BD5B-4E1B415D04D5}" dt="2020-07-14T09:37:49.240" v="73"/>
          <ac:spMkLst>
            <pc:docMk/>
            <pc:sldMk cId="1663750524" sldId="1872"/>
            <ac:spMk id="2" creationId="{D0161B9C-B4A1-4E8B-BDD0-8D4B9DE9519A}"/>
          </ac:spMkLst>
        </pc:spChg>
        <pc:spChg chg="del mod topLvl">
          <ac:chgData name="Moirangthem Suresh Singh [Chillibreeze]" userId="f06758bc-9008-4d0e-8b8a-e89442bfaf22" providerId="ADAL" clId="{391D9F2A-FE06-47B0-BD5B-4E1B415D04D5}" dt="2020-07-14T09:32:32.150" v="12" actId="478"/>
          <ac:spMkLst>
            <pc:docMk/>
            <pc:sldMk cId="1663750524" sldId="1872"/>
            <ac:spMk id="5" creationId="{3D30C061-9AF5-4AA0-A117-DF6F574D8AF5}"/>
          </ac:spMkLst>
        </pc:spChg>
        <pc:spChg chg="mod topLvl">
          <ac:chgData name="Moirangthem Suresh Singh [Chillibreeze]" userId="f06758bc-9008-4d0e-8b8a-e89442bfaf22" providerId="ADAL" clId="{391D9F2A-FE06-47B0-BD5B-4E1B415D04D5}" dt="2020-07-14T09:32:32.150" v="12" actId="478"/>
          <ac:spMkLst>
            <pc:docMk/>
            <pc:sldMk cId="1663750524" sldId="1872"/>
            <ac:spMk id="6" creationId="{BE1AE60F-4AC1-4E69-8D1D-E0EFD1DF47A2}"/>
          </ac:spMkLst>
        </pc:spChg>
        <pc:spChg chg="mod topLvl">
          <ac:chgData name="Moirangthem Suresh Singh [Chillibreeze]" userId="f06758bc-9008-4d0e-8b8a-e89442bfaf22" providerId="ADAL" clId="{391D9F2A-FE06-47B0-BD5B-4E1B415D04D5}" dt="2020-07-14T09:32:32.150" v="12" actId="478"/>
          <ac:spMkLst>
            <pc:docMk/>
            <pc:sldMk cId="1663750524" sldId="1872"/>
            <ac:spMk id="7" creationId="{F2F781F8-FA32-47A6-8805-E7E89D64014C}"/>
          </ac:spMkLst>
        </pc:spChg>
        <pc:spChg chg="mod">
          <ac:chgData name="Moirangthem Suresh Singh [Chillibreeze]" userId="f06758bc-9008-4d0e-8b8a-e89442bfaf22" providerId="ADAL" clId="{391D9F2A-FE06-47B0-BD5B-4E1B415D04D5}" dt="2020-07-14T09:37:44.907" v="69" actId="2711"/>
          <ac:spMkLst>
            <pc:docMk/>
            <pc:sldMk cId="1663750524" sldId="1872"/>
            <ac:spMk id="9" creationId="{E3368E9F-9968-4E21-BF36-267652F61714}"/>
          </ac:spMkLst>
        </pc:spChg>
        <pc:spChg chg="mod topLvl">
          <ac:chgData name="Moirangthem Suresh Singh [Chillibreeze]" userId="f06758bc-9008-4d0e-8b8a-e89442bfaf22" providerId="ADAL" clId="{391D9F2A-FE06-47B0-BD5B-4E1B415D04D5}" dt="2020-07-14T09:32:46.712" v="19" actId="692"/>
          <ac:spMkLst>
            <pc:docMk/>
            <pc:sldMk cId="1663750524" sldId="1872"/>
            <ac:spMk id="10" creationId="{4F58D6A7-00CE-40FB-B6CE-DD9814F60F3C}"/>
          </ac:spMkLst>
        </pc:spChg>
        <pc:spChg chg="mod">
          <ac:chgData name="Moirangthem Suresh Singh [Chillibreeze]" userId="f06758bc-9008-4d0e-8b8a-e89442bfaf22" providerId="ADAL" clId="{391D9F2A-FE06-47B0-BD5B-4E1B415D04D5}" dt="2020-07-14T09:34:32.906" v="38" actId="338"/>
          <ac:spMkLst>
            <pc:docMk/>
            <pc:sldMk cId="1663750524" sldId="1872"/>
            <ac:spMk id="14" creationId="{BF6C7EA9-D2E1-4F29-9656-FB55EBFEFCCF}"/>
          </ac:spMkLst>
        </pc:spChg>
        <pc:spChg chg="mod">
          <ac:chgData name="Moirangthem Suresh Singh [Chillibreeze]" userId="f06758bc-9008-4d0e-8b8a-e89442bfaf22" providerId="ADAL" clId="{391D9F2A-FE06-47B0-BD5B-4E1B415D04D5}" dt="2020-07-14T09:34:32.906" v="38" actId="338"/>
          <ac:spMkLst>
            <pc:docMk/>
            <pc:sldMk cId="1663750524" sldId="1872"/>
            <ac:spMk id="19" creationId="{1721E565-1F51-48BD-8035-D9EA25FBBC7D}"/>
          </ac:spMkLst>
        </pc:spChg>
        <pc:spChg chg="mod">
          <ac:chgData name="Moirangthem Suresh Singh [Chillibreeze]" userId="f06758bc-9008-4d0e-8b8a-e89442bfaf22" providerId="ADAL" clId="{391D9F2A-FE06-47B0-BD5B-4E1B415D04D5}" dt="2020-07-14T09:36:42.906" v="62" actId="552"/>
          <ac:spMkLst>
            <pc:docMk/>
            <pc:sldMk cId="1663750524" sldId="1872"/>
            <ac:spMk id="21" creationId="{E8721EB9-8973-4B30-9C68-5B8ED60FD154}"/>
          </ac:spMkLst>
        </pc:spChg>
        <pc:spChg chg="mod">
          <ac:chgData name="Moirangthem Suresh Singh [Chillibreeze]" userId="f06758bc-9008-4d0e-8b8a-e89442bfaf22" providerId="ADAL" clId="{391D9F2A-FE06-47B0-BD5B-4E1B415D04D5}" dt="2020-07-14T09:36:42.906" v="62" actId="552"/>
          <ac:spMkLst>
            <pc:docMk/>
            <pc:sldMk cId="1663750524" sldId="1872"/>
            <ac:spMk id="22" creationId="{4DD10F8F-7E55-4AFB-85F5-150FE3B3A5CA}"/>
          </ac:spMkLst>
        </pc:spChg>
        <pc:spChg chg="mod">
          <ac:chgData name="Moirangthem Suresh Singh [Chillibreeze]" userId="f06758bc-9008-4d0e-8b8a-e89442bfaf22" providerId="ADAL" clId="{391D9F2A-FE06-47B0-BD5B-4E1B415D04D5}" dt="2020-07-14T09:34:32.906" v="38" actId="338"/>
          <ac:spMkLst>
            <pc:docMk/>
            <pc:sldMk cId="1663750524" sldId="1872"/>
            <ac:spMk id="24" creationId="{3B0B4317-A11A-4384-9105-F25AF3B061E8}"/>
          </ac:spMkLst>
        </pc:spChg>
        <pc:spChg chg="mod">
          <ac:chgData name="Moirangthem Suresh Singh [Chillibreeze]" userId="f06758bc-9008-4d0e-8b8a-e89442bfaf22" providerId="ADAL" clId="{391D9F2A-FE06-47B0-BD5B-4E1B415D04D5}" dt="2020-07-14T09:36:42.906" v="62" actId="552"/>
          <ac:spMkLst>
            <pc:docMk/>
            <pc:sldMk cId="1663750524" sldId="1872"/>
            <ac:spMk id="25" creationId="{82F164F3-B2C3-4909-8047-524C86649F3B}"/>
          </ac:spMkLst>
        </pc:spChg>
        <pc:spChg chg="mod">
          <ac:chgData name="Moirangthem Suresh Singh [Chillibreeze]" userId="f06758bc-9008-4d0e-8b8a-e89442bfaf22" providerId="ADAL" clId="{391D9F2A-FE06-47B0-BD5B-4E1B415D04D5}" dt="2020-07-14T09:36:42.906" v="62" actId="552"/>
          <ac:spMkLst>
            <pc:docMk/>
            <pc:sldMk cId="1663750524" sldId="1872"/>
            <ac:spMk id="27" creationId="{2BED285F-C1E6-4B56-A266-414E284BD6BB}"/>
          </ac:spMkLst>
        </pc:spChg>
        <pc:spChg chg="mod">
          <ac:chgData name="Moirangthem Suresh Singh [Chillibreeze]" userId="f06758bc-9008-4d0e-8b8a-e89442bfaf22" providerId="ADAL" clId="{391D9F2A-FE06-47B0-BD5B-4E1B415D04D5}" dt="2020-07-14T09:34:32.906" v="38" actId="338"/>
          <ac:spMkLst>
            <pc:docMk/>
            <pc:sldMk cId="1663750524" sldId="1872"/>
            <ac:spMk id="29" creationId="{0B0CEC43-14A8-4903-A74F-53E0D40A012C}"/>
          </ac:spMkLst>
        </pc:spChg>
        <pc:spChg chg="mod">
          <ac:chgData name="Moirangthem Suresh Singh [Chillibreeze]" userId="f06758bc-9008-4d0e-8b8a-e89442bfaf22" providerId="ADAL" clId="{391D9F2A-FE06-47B0-BD5B-4E1B415D04D5}" dt="2020-07-14T09:34:32.906" v="38" actId="338"/>
          <ac:spMkLst>
            <pc:docMk/>
            <pc:sldMk cId="1663750524" sldId="1872"/>
            <ac:spMk id="34" creationId="{BC10344C-B052-4447-B560-132207A8332A}"/>
          </ac:spMkLst>
        </pc:spChg>
        <pc:spChg chg="mod">
          <ac:chgData name="Moirangthem Suresh Singh [Chillibreeze]" userId="f06758bc-9008-4d0e-8b8a-e89442bfaf22" providerId="ADAL" clId="{391D9F2A-FE06-47B0-BD5B-4E1B415D04D5}" dt="2020-07-14T09:34:32.906" v="38" actId="338"/>
          <ac:spMkLst>
            <pc:docMk/>
            <pc:sldMk cId="1663750524" sldId="1872"/>
            <ac:spMk id="39" creationId="{769134EA-45A8-43F4-918D-512B327BA2BD}"/>
          </ac:spMkLst>
        </pc:spChg>
        <pc:grpChg chg="mod">
          <ac:chgData name="Moirangthem Suresh Singh [Chillibreeze]" userId="f06758bc-9008-4d0e-8b8a-e89442bfaf22" providerId="ADAL" clId="{391D9F2A-FE06-47B0-BD5B-4E1B415D04D5}" dt="2020-07-14T09:34:32.906" v="38" actId="338"/>
          <ac:grpSpMkLst>
            <pc:docMk/>
            <pc:sldMk cId="1663750524" sldId="1872"/>
            <ac:grpSpMk id="1" creationId="{00000000-0000-0000-0000-000000000000}"/>
          </ac:grpSpMkLst>
        </pc:grpChg>
        <pc:grpChg chg="del mod">
          <ac:chgData name="Moirangthem Suresh Singh [Chillibreeze]" userId="f06758bc-9008-4d0e-8b8a-e89442bfaf22" providerId="ADAL" clId="{391D9F2A-FE06-47B0-BD5B-4E1B415D04D5}" dt="2020-07-14T09:32:18.432" v="7" actId="165"/>
          <ac:grpSpMkLst>
            <pc:docMk/>
            <pc:sldMk cId="1663750524" sldId="1872"/>
            <ac:grpSpMk id="4" creationId="{C6CEC4A3-6A08-47A2-9924-A0A72641DE13}"/>
          </ac:grpSpMkLst>
        </pc:grpChg>
        <pc:grpChg chg="add del mod">
          <ac:chgData name="Moirangthem Suresh Singh [Chillibreeze]" userId="f06758bc-9008-4d0e-8b8a-e89442bfaf22" providerId="ADAL" clId="{391D9F2A-FE06-47B0-BD5B-4E1B415D04D5}" dt="2020-07-14T09:33:13.342" v="23" actId="478"/>
          <ac:grpSpMkLst>
            <pc:docMk/>
            <pc:sldMk cId="1663750524" sldId="1872"/>
            <ac:grpSpMk id="11" creationId="{5DD60C3E-AF44-45D3-83D1-9E58E6102BE7}"/>
          </ac:grpSpMkLst>
        </pc:grpChg>
        <pc:grpChg chg="mod">
          <ac:chgData name="Moirangthem Suresh Singh [Chillibreeze]" userId="f06758bc-9008-4d0e-8b8a-e89442bfaf22" providerId="ADAL" clId="{391D9F2A-FE06-47B0-BD5B-4E1B415D04D5}" dt="2020-07-14T09:36:42.906" v="62" actId="552"/>
          <ac:grpSpMkLst>
            <pc:docMk/>
            <pc:sldMk cId="1663750524" sldId="1872"/>
            <ac:grpSpMk id="16" creationId="{7367B832-442D-4015-976D-AD8F9A43B9D4}"/>
          </ac:grpSpMkLst>
        </pc:grpChg>
        <pc:grpChg chg="add del mod">
          <ac:chgData name="Moirangthem Suresh Singh [Chillibreeze]" userId="f06758bc-9008-4d0e-8b8a-e89442bfaf22" providerId="ADAL" clId="{391D9F2A-FE06-47B0-BD5B-4E1B415D04D5}" dt="2020-07-14T09:36:46.650" v="63" actId="478"/>
          <ac:grpSpMkLst>
            <pc:docMk/>
            <pc:sldMk cId="1663750524" sldId="1872"/>
            <ac:grpSpMk id="32" creationId="{FE0A5153-66C6-4B49-B0A8-158B3A501B3C}"/>
          </ac:grpSpMkLst>
        </pc:grpChg>
        <pc:picChg chg="add del mod">
          <ac:chgData name="Moirangthem Suresh Singh [Chillibreeze]" userId="f06758bc-9008-4d0e-8b8a-e89442bfaf22" providerId="ADAL" clId="{391D9F2A-FE06-47B0-BD5B-4E1B415D04D5}" dt="2020-07-14T09:32:13.802" v="5" actId="338"/>
          <ac:picMkLst>
            <pc:docMk/>
            <pc:sldMk cId="1663750524" sldId="1872"/>
            <ac:picMk id="3" creationId="{71A2DB0E-49FF-4FAA-B6C3-60D1FB2332B9}"/>
          </ac:picMkLst>
        </pc:picChg>
        <pc:picChg chg="del mod">
          <ac:chgData name="Moirangthem Suresh Singh [Chillibreeze]" userId="f06758bc-9008-4d0e-8b8a-e89442bfaf22" providerId="ADAL" clId="{391D9F2A-FE06-47B0-BD5B-4E1B415D04D5}" dt="2020-07-14T09:35:02.407" v="49" actId="478"/>
          <ac:picMkLst>
            <pc:docMk/>
            <pc:sldMk cId="1663750524" sldId="1872"/>
            <ac:picMk id="8" creationId="{F0CF447C-EA27-4689-B43A-08012A406B62}"/>
          </ac:picMkLst>
        </pc:picChg>
        <pc:picChg chg="add del mod">
          <ac:chgData name="Moirangthem Suresh Singh [Chillibreeze]" userId="f06758bc-9008-4d0e-8b8a-e89442bfaf22" providerId="ADAL" clId="{391D9F2A-FE06-47B0-BD5B-4E1B415D04D5}" dt="2020-07-14T09:33:34.164" v="30" actId="478"/>
          <ac:picMkLst>
            <pc:docMk/>
            <pc:sldMk cId="1663750524" sldId="1872"/>
            <ac:picMk id="12" creationId="{226B10CD-A6E5-49D3-8A4E-16AB33E5B5DA}"/>
          </ac:picMkLst>
        </pc:picChg>
        <pc:picChg chg="mod">
          <ac:chgData name="Moirangthem Suresh Singh [Chillibreeze]" userId="f06758bc-9008-4d0e-8b8a-e89442bfaf22" providerId="ADAL" clId="{391D9F2A-FE06-47B0-BD5B-4E1B415D04D5}" dt="2020-07-14T09:34:32.906" v="38" actId="338"/>
          <ac:picMkLst>
            <pc:docMk/>
            <pc:sldMk cId="1663750524" sldId="1872"/>
            <ac:picMk id="13" creationId="{C9E80F14-D1CE-4E82-A0F7-8E847969C8EA}"/>
          </ac:picMkLst>
        </pc:picChg>
        <pc:picChg chg="add del mod">
          <ac:chgData name="Moirangthem Suresh Singh [Chillibreeze]" userId="f06758bc-9008-4d0e-8b8a-e89442bfaf22" providerId="ADAL" clId="{391D9F2A-FE06-47B0-BD5B-4E1B415D04D5}" dt="2020-07-14T09:34:32.906" v="38" actId="338"/>
          <ac:picMkLst>
            <pc:docMk/>
            <pc:sldMk cId="1663750524" sldId="1872"/>
            <ac:picMk id="15" creationId="{15193E8B-8945-4EBB-8AF4-B6E77FCE52C6}"/>
          </ac:picMkLst>
        </pc:picChg>
        <pc:picChg chg="mod">
          <ac:chgData name="Moirangthem Suresh Singh [Chillibreeze]" userId="f06758bc-9008-4d0e-8b8a-e89442bfaf22" providerId="ADAL" clId="{391D9F2A-FE06-47B0-BD5B-4E1B415D04D5}" dt="2020-07-14T09:34:32.906" v="38" actId="338"/>
          <ac:picMkLst>
            <pc:docMk/>
            <pc:sldMk cId="1663750524" sldId="1872"/>
            <ac:picMk id="18" creationId="{0E81F5F2-9AAA-4EC9-8A20-ADE0426AAE75}"/>
          </ac:picMkLst>
        </pc:picChg>
        <pc:picChg chg="add del mod">
          <ac:chgData name="Moirangthem Suresh Singh [Chillibreeze]" userId="f06758bc-9008-4d0e-8b8a-e89442bfaf22" providerId="ADAL" clId="{391D9F2A-FE06-47B0-BD5B-4E1B415D04D5}" dt="2020-07-14T09:36:28.027" v="57" actId="478"/>
          <ac:picMkLst>
            <pc:docMk/>
            <pc:sldMk cId="1663750524" sldId="1872"/>
            <ac:picMk id="20" creationId="{6FD2F248-6D8A-45BC-A873-62C1A8B84C10}"/>
          </ac:picMkLst>
        </pc:picChg>
        <pc:picChg chg="mod">
          <ac:chgData name="Moirangthem Suresh Singh [Chillibreeze]" userId="f06758bc-9008-4d0e-8b8a-e89442bfaf22" providerId="ADAL" clId="{391D9F2A-FE06-47B0-BD5B-4E1B415D04D5}" dt="2020-07-14T09:34:32.906" v="38" actId="338"/>
          <ac:picMkLst>
            <pc:docMk/>
            <pc:sldMk cId="1663750524" sldId="1872"/>
            <ac:picMk id="23" creationId="{BC04BFD4-32F2-46B0-878E-E832A93A6F35}"/>
          </ac:picMkLst>
        </pc:picChg>
        <pc:picChg chg="mod">
          <ac:chgData name="Moirangthem Suresh Singh [Chillibreeze]" userId="f06758bc-9008-4d0e-8b8a-e89442bfaf22" providerId="ADAL" clId="{391D9F2A-FE06-47B0-BD5B-4E1B415D04D5}" dt="2020-07-14T09:34:32.906" v="38" actId="338"/>
          <ac:picMkLst>
            <pc:docMk/>
            <pc:sldMk cId="1663750524" sldId="1872"/>
            <ac:picMk id="28" creationId="{84DADD65-9C82-49DF-A4EC-5755C32FC87C}"/>
          </ac:picMkLst>
        </pc:picChg>
        <pc:picChg chg="add mod">
          <ac:chgData name="Moirangthem Suresh Singh [Chillibreeze]" userId="f06758bc-9008-4d0e-8b8a-e89442bfaf22" providerId="ADAL" clId="{391D9F2A-FE06-47B0-BD5B-4E1B415D04D5}" dt="2020-07-14T09:36:42.906" v="62" actId="552"/>
          <ac:picMkLst>
            <pc:docMk/>
            <pc:sldMk cId="1663750524" sldId="1872"/>
            <ac:picMk id="31" creationId="{B15180B6-714B-4F6F-B4F1-FE30731F8AFC}"/>
          </ac:picMkLst>
        </pc:picChg>
        <pc:picChg chg="mod">
          <ac:chgData name="Moirangthem Suresh Singh [Chillibreeze]" userId="f06758bc-9008-4d0e-8b8a-e89442bfaf22" providerId="ADAL" clId="{391D9F2A-FE06-47B0-BD5B-4E1B415D04D5}" dt="2020-07-14T09:34:32.906" v="38" actId="338"/>
          <ac:picMkLst>
            <pc:docMk/>
            <pc:sldMk cId="1663750524" sldId="1872"/>
            <ac:picMk id="33" creationId="{283B2D72-1F7A-4E4A-AA86-2BAC24E12889}"/>
          </ac:picMkLst>
        </pc:picChg>
        <pc:picChg chg="add del mod">
          <ac:chgData name="Moirangthem Suresh Singh [Chillibreeze]" userId="f06758bc-9008-4d0e-8b8a-e89442bfaf22" providerId="ADAL" clId="{391D9F2A-FE06-47B0-BD5B-4E1B415D04D5}" dt="2020-07-14T09:36:52.643" v="66" actId="478"/>
          <ac:picMkLst>
            <pc:docMk/>
            <pc:sldMk cId="1663750524" sldId="1872"/>
            <ac:picMk id="37" creationId="{5E50D6A0-BC68-43BD-88E9-878C5E891A04}"/>
          </ac:picMkLst>
        </pc:picChg>
        <pc:picChg chg="add mod">
          <ac:chgData name="Moirangthem Suresh Singh [Chillibreeze]" userId="f06758bc-9008-4d0e-8b8a-e89442bfaf22" providerId="ADAL" clId="{391D9F2A-FE06-47B0-BD5B-4E1B415D04D5}" dt="2020-07-14T09:36:58.187" v="67" actId="13244"/>
          <ac:picMkLst>
            <pc:docMk/>
            <pc:sldMk cId="1663750524" sldId="1872"/>
            <ac:picMk id="38" creationId="{D7F39DFD-6501-4497-9E06-D3A412D6B797}"/>
          </ac:picMkLst>
        </pc:picChg>
        <pc:picChg chg="mod">
          <ac:chgData name="Moirangthem Suresh Singh [Chillibreeze]" userId="f06758bc-9008-4d0e-8b8a-e89442bfaf22" providerId="ADAL" clId="{391D9F2A-FE06-47B0-BD5B-4E1B415D04D5}" dt="2020-07-14T09:34:32.906" v="38" actId="338"/>
          <ac:picMkLst>
            <pc:docMk/>
            <pc:sldMk cId="1663750524" sldId="1872"/>
            <ac:picMk id="42" creationId="{315724B1-8A64-411F-AE15-3E2F606562E9}"/>
          </ac:picMkLst>
        </pc:picChg>
      </pc:sldChg>
      <pc:sldChg chg="modSp mod">
        <pc:chgData name="Moirangthem Suresh Singh [Chillibreeze]" userId="f06758bc-9008-4d0e-8b8a-e89442bfaf22" providerId="ADAL" clId="{391D9F2A-FE06-47B0-BD5B-4E1B415D04D5}" dt="2020-07-14T11:33:09.825" v="103"/>
        <pc:sldMkLst>
          <pc:docMk/>
          <pc:sldMk cId="1814954069" sldId="1885"/>
        </pc:sldMkLst>
        <pc:spChg chg="mod">
          <ac:chgData name="Moirangthem Suresh Singh [Chillibreeze]" userId="f06758bc-9008-4d0e-8b8a-e89442bfaf22" providerId="ADAL" clId="{391D9F2A-FE06-47B0-BD5B-4E1B415D04D5}" dt="2020-07-14T11:33:09.825" v="103"/>
          <ac:spMkLst>
            <pc:docMk/>
            <pc:sldMk cId="1814954069" sldId="1885"/>
            <ac:spMk id="4" creationId="{0CD8665D-5A50-4F07-9D33-48CCD3FD74C7}"/>
          </ac:spMkLst>
        </pc:spChg>
      </pc:sldChg>
      <pc:sldChg chg="modSp mod">
        <pc:chgData name="Moirangthem Suresh Singh [Chillibreeze]" userId="f06758bc-9008-4d0e-8b8a-e89442bfaf22" providerId="ADAL" clId="{391D9F2A-FE06-47B0-BD5B-4E1B415D04D5}" dt="2020-07-14T11:33:06.778" v="101"/>
        <pc:sldMkLst>
          <pc:docMk/>
          <pc:sldMk cId="1181230631" sldId="1892"/>
        </pc:sldMkLst>
        <pc:spChg chg="mod">
          <ac:chgData name="Moirangthem Suresh Singh [Chillibreeze]" userId="f06758bc-9008-4d0e-8b8a-e89442bfaf22" providerId="ADAL" clId="{391D9F2A-FE06-47B0-BD5B-4E1B415D04D5}" dt="2020-07-14T11:33:06.778" v="101"/>
          <ac:spMkLst>
            <pc:docMk/>
            <pc:sldMk cId="1181230631" sldId="1892"/>
            <ac:spMk id="4" creationId="{0CD8665D-5A50-4F07-9D33-48CCD3FD74C7}"/>
          </ac:spMkLst>
        </pc:spChg>
      </pc:sldChg>
      <pc:sldChg chg="modSp mod">
        <pc:chgData name="Moirangthem Suresh Singh [Chillibreeze]" userId="f06758bc-9008-4d0e-8b8a-e89442bfaf22" providerId="ADAL" clId="{391D9F2A-FE06-47B0-BD5B-4E1B415D04D5}" dt="2020-07-14T11:32:55.472" v="96" actId="404"/>
        <pc:sldMkLst>
          <pc:docMk/>
          <pc:sldMk cId="1139463434" sldId="1895"/>
        </pc:sldMkLst>
        <pc:spChg chg="mod">
          <ac:chgData name="Moirangthem Suresh Singh [Chillibreeze]" userId="f06758bc-9008-4d0e-8b8a-e89442bfaf22" providerId="ADAL" clId="{391D9F2A-FE06-47B0-BD5B-4E1B415D04D5}" dt="2020-07-14T11:32:55.472" v="96" actId="404"/>
          <ac:spMkLst>
            <pc:docMk/>
            <pc:sldMk cId="1139463434" sldId="1895"/>
            <ac:spMk id="4" creationId="{0CD8665D-5A50-4F07-9D33-48CCD3FD74C7}"/>
          </ac:spMkLst>
        </pc:spChg>
      </pc:sldChg>
      <pc:sldChg chg="modSp mod">
        <pc:chgData name="Moirangthem Suresh Singh [Chillibreeze]" userId="f06758bc-9008-4d0e-8b8a-e89442bfaf22" providerId="ADAL" clId="{391D9F2A-FE06-47B0-BD5B-4E1B415D04D5}" dt="2020-07-14T11:33:02.213" v="99"/>
        <pc:sldMkLst>
          <pc:docMk/>
          <pc:sldMk cId="564201075" sldId="1901"/>
        </pc:sldMkLst>
        <pc:spChg chg="mod">
          <ac:chgData name="Moirangthem Suresh Singh [Chillibreeze]" userId="f06758bc-9008-4d0e-8b8a-e89442bfaf22" providerId="ADAL" clId="{391D9F2A-FE06-47B0-BD5B-4E1B415D04D5}" dt="2020-07-14T11:33:02.213" v="99"/>
          <ac:spMkLst>
            <pc:docMk/>
            <pc:sldMk cId="564201075" sldId="1901"/>
            <ac:spMk id="4" creationId="{0CD8665D-5A50-4F07-9D33-48CCD3FD74C7}"/>
          </ac:spMkLst>
        </pc:spChg>
      </pc:sldChg>
    </pc:docChg>
  </pc:docChgLst>
  <pc:docChgLst>
    <pc:chgData name="Diswel Khriam [Chillibreeze]" userId="fbeec9ff-bca4-44d8-a970-c64a780118de" providerId="ADAL" clId="{FB9CD5A7-AA3C-4B82-97F7-B35D5E1001FF}"/>
    <pc:docChg chg="undo redo custSel addSld delSld modSld addSection modSection">
      <pc:chgData name="Diswel Khriam [Chillibreeze]" userId="fbeec9ff-bca4-44d8-a970-c64a780118de" providerId="ADAL" clId="{FB9CD5A7-AA3C-4B82-97F7-B35D5E1001FF}" dt="2020-07-13T09:17:39.436" v="426" actId="20577"/>
      <pc:docMkLst>
        <pc:docMk/>
      </pc:docMkLst>
      <pc:sldChg chg="modSp mod">
        <pc:chgData name="Diswel Khriam [Chillibreeze]" userId="fbeec9ff-bca4-44d8-a970-c64a780118de" providerId="ADAL" clId="{FB9CD5A7-AA3C-4B82-97F7-B35D5E1001FF}" dt="2020-07-13T03:55:28.536" v="1" actId="20577"/>
        <pc:sldMkLst>
          <pc:docMk/>
          <pc:sldMk cId="3060697331" sldId="1871"/>
        </pc:sldMkLst>
        <pc:spChg chg="mod">
          <ac:chgData name="Diswel Khriam [Chillibreeze]" userId="fbeec9ff-bca4-44d8-a970-c64a780118de" providerId="ADAL" clId="{FB9CD5A7-AA3C-4B82-97F7-B35D5E1001FF}" dt="2020-07-13T03:55:28.536" v="1" actId="20577"/>
          <ac:spMkLst>
            <pc:docMk/>
            <pc:sldMk cId="3060697331" sldId="1871"/>
            <ac:spMk id="4" creationId="{0CD8665D-5A50-4F07-9D33-48CCD3FD74C7}"/>
          </ac:spMkLst>
        </pc:spChg>
      </pc:sldChg>
      <pc:sldChg chg="addSp delSp modSp mod">
        <pc:chgData name="Diswel Khriam [Chillibreeze]" userId="fbeec9ff-bca4-44d8-a970-c64a780118de" providerId="ADAL" clId="{FB9CD5A7-AA3C-4B82-97F7-B35D5E1001FF}" dt="2020-07-13T05:01:59.320" v="363" actId="12789"/>
        <pc:sldMkLst>
          <pc:docMk/>
          <pc:sldMk cId="1663750524" sldId="1872"/>
        </pc:sldMkLst>
        <pc:grpChg chg="mod">
          <ac:chgData name="Diswel Khriam [Chillibreeze]" userId="fbeec9ff-bca4-44d8-a970-c64a780118de" providerId="ADAL" clId="{FB9CD5A7-AA3C-4B82-97F7-B35D5E1001FF}" dt="2020-07-13T05:01:59.320" v="363" actId="12789"/>
          <ac:grpSpMkLst>
            <pc:docMk/>
            <pc:sldMk cId="1663750524" sldId="1872"/>
            <ac:grpSpMk id="35" creationId="{FB41C7AF-F876-4A23-9B0D-9EC56486C088}"/>
          </ac:grpSpMkLst>
        </pc:grpChg>
        <pc:picChg chg="add mod">
          <ac:chgData name="Diswel Khriam [Chillibreeze]" userId="fbeec9ff-bca4-44d8-a970-c64a780118de" providerId="ADAL" clId="{FB9CD5A7-AA3C-4B82-97F7-B35D5E1001FF}" dt="2020-07-13T05:01:59.320" v="363" actId="12789"/>
          <ac:picMkLst>
            <pc:docMk/>
            <pc:sldMk cId="1663750524" sldId="1872"/>
            <ac:picMk id="3" creationId="{CF8B9819-92FA-428B-BE84-27357F57C4B4}"/>
          </ac:picMkLst>
        </pc:picChg>
        <pc:picChg chg="del">
          <ac:chgData name="Diswel Khriam [Chillibreeze]" userId="fbeec9ff-bca4-44d8-a970-c64a780118de" providerId="ADAL" clId="{FB9CD5A7-AA3C-4B82-97F7-B35D5E1001FF}" dt="2020-07-13T04:55:11.077" v="163" actId="478"/>
          <ac:picMkLst>
            <pc:docMk/>
            <pc:sldMk cId="1663750524" sldId="1872"/>
            <ac:picMk id="68" creationId="{9E3266C3-6F07-4B2A-9D69-423C203F0AE6}"/>
          </ac:picMkLst>
        </pc:picChg>
      </pc:sldChg>
      <pc:sldChg chg="modSp mod">
        <pc:chgData name="Diswel Khriam [Chillibreeze]" userId="fbeec9ff-bca4-44d8-a970-c64a780118de" providerId="ADAL" clId="{FB9CD5A7-AA3C-4B82-97F7-B35D5E1001FF}" dt="2020-07-13T04:34:38.964" v="157" actId="20577"/>
        <pc:sldMkLst>
          <pc:docMk/>
          <pc:sldMk cId="1374435216" sldId="1878"/>
        </pc:sldMkLst>
        <pc:spChg chg="mod">
          <ac:chgData name="Diswel Khriam [Chillibreeze]" userId="fbeec9ff-bca4-44d8-a970-c64a780118de" providerId="ADAL" clId="{FB9CD5A7-AA3C-4B82-97F7-B35D5E1001FF}" dt="2020-07-13T04:34:38.964" v="157" actId="20577"/>
          <ac:spMkLst>
            <pc:docMk/>
            <pc:sldMk cId="1374435216" sldId="1878"/>
            <ac:spMk id="2" creationId="{8BEFA9EF-EBA4-964C-B2C3-CA2524BAE48C}"/>
          </ac:spMkLst>
        </pc:spChg>
      </pc:sldChg>
      <pc:sldChg chg="modSp mod">
        <pc:chgData name="Diswel Khriam [Chillibreeze]" userId="fbeec9ff-bca4-44d8-a970-c64a780118de" providerId="ADAL" clId="{FB9CD5A7-AA3C-4B82-97F7-B35D5E1001FF}" dt="2020-07-13T04:25:45.908" v="83" actId="20577"/>
        <pc:sldMkLst>
          <pc:docMk/>
          <pc:sldMk cId="4159586270" sldId="1879"/>
        </pc:sldMkLst>
        <pc:spChg chg="mod">
          <ac:chgData name="Diswel Khriam [Chillibreeze]" userId="fbeec9ff-bca4-44d8-a970-c64a780118de" providerId="ADAL" clId="{FB9CD5A7-AA3C-4B82-97F7-B35D5E1001FF}" dt="2020-07-13T04:25:45.908" v="83" actId="20577"/>
          <ac:spMkLst>
            <pc:docMk/>
            <pc:sldMk cId="4159586270" sldId="1879"/>
            <ac:spMk id="2" creationId="{D0161B9C-B4A1-4E8B-BDD0-8D4B9DE9519A}"/>
          </ac:spMkLst>
        </pc:spChg>
        <pc:spChg chg="mod">
          <ac:chgData name="Diswel Khriam [Chillibreeze]" userId="fbeec9ff-bca4-44d8-a970-c64a780118de" providerId="ADAL" clId="{FB9CD5A7-AA3C-4B82-97F7-B35D5E1001FF}" dt="2020-07-13T04:25:43.046" v="82" actId="1582"/>
          <ac:spMkLst>
            <pc:docMk/>
            <pc:sldMk cId="4159586270" sldId="1879"/>
            <ac:spMk id="13" creationId="{E9823B43-63ED-4676-BCCC-61DC78FE6929}"/>
          </ac:spMkLst>
        </pc:spChg>
        <pc:spChg chg="mod">
          <ac:chgData name="Diswel Khriam [Chillibreeze]" userId="fbeec9ff-bca4-44d8-a970-c64a780118de" providerId="ADAL" clId="{FB9CD5A7-AA3C-4B82-97F7-B35D5E1001FF}" dt="2020-07-13T04:25:41.341" v="81" actId="1582"/>
          <ac:spMkLst>
            <pc:docMk/>
            <pc:sldMk cId="4159586270" sldId="1879"/>
            <ac:spMk id="16" creationId="{4BD0909C-4667-40E3-9AD9-D5D8A3BD9EA1}"/>
          </ac:spMkLst>
        </pc:spChg>
      </pc:sldChg>
      <pc:sldChg chg="modSp mod">
        <pc:chgData name="Diswel Khriam [Chillibreeze]" userId="fbeec9ff-bca4-44d8-a970-c64a780118de" providerId="ADAL" clId="{FB9CD5A7-AA3C-4B82-97F7-B35D5E1001FF}" dt="2020-07-13T04:25:32.727" v="80" actId="1582"/>
        <pc:sldMkLst>
          <pc:docMk/>
          <pc:sldMk cId="2372859944" sldId="1880"/>
        </pc:sldMkLst>
        <pc:spChg chg="mod">
          <ac:chgData name="Diswel Khriam [Chillibreeze]" userId="fbeec9ff-bca4-44d8-a970-c64a780118de" providerId="ADAL" clId="{FB9CD5A7-AA3C-4B82-97F7-B35D5E1001FF}" dt="2020-07-13T04:25:29.014" v="78" actId="1582"/>
          <ac:spMkLst>
            <pc:docMk/>
            <pc:sldMk cId="2372859944" sldId="1880"/>
            <ac:spMk id="29" creationId="{EE34DDCC-5418-4DCB-B23E-04BC08226E66}"/>
          </ac:spMkLst>
        </pc:spChg>
        <pc:spChg chg="mod">
          <ac:chgData name="Diswel Khriam [Chillibreeze]" userId="fbeec9ff-bca4-44d8-a970-c64a780118de" providerId="ADAL" clId="{FB9CD5A7-AA3C-4B82-97F7-B35D5E1001FF}" dt="2020-07-13T04:25:31.177" v="79" actId="1582"/>
          <ac:spMkLst>
            <pc:docMk/>
            <pc:sldMk cId="2372859944" sldId="1880"/>
            <ac:spMk id="35" creationId="{C810EC59-1937-43C4-AD3E-A24A67A12F74}"/>
          </ac:spMkLst>
        </pc:spChg>
        <pc:spChg chg="mod">
          <ac:chgData name="Diswel Khriam [Chillibreeze]" userId="fbeec9ff-bca4-44d8-a970-c64a780118de" providerId="ADAL" clId="{FB9CD5A7-AA3C-4B82-97F7-B35D5E1001FF}" dt="2020-07-13T04:25:32.727" v="80" actId="1582"/>
          <ac:spMkLst>
            <pc:docMk/>
            <pc:sldMk cId="2372859944" sldId="1880"/>
            <ac:spMk id="41" creationId="{AF5B2BAD-AD56-4C5A-968B-F0D027A9B38B}"/>
          </ac:spMkLst>
        </pc:spChg>
      </pc:sldChg>
      <pc:sldChg chg="modSp mod">
        <pc:chgData name="Diswel Khriam [Chillibreeze]" userId="fbeec9ff-bca4-44d8-a970-c64a780118de" providerId="ADAL" clId="{FB9CD5A7-AA3C-4B82-97F7-B35D5E1001FF}" dt="2020-07-13T04:25:24.834" v="77" actId="1582"/>
        <pc:sldMkLst>
          <pc:docMk/>
          <pc:sldMk cId="3273312264" sldId="1881"/>
        </pc:sldMkLst>
        <pc:spChg chg="mod">
          <ac:chgData name="Diswel Khriam [Chillibreeze]" userId="fbeec9ff-bca4-44d8-a970-c64a780118de" providerId="ADAL" clId="{FB9CD5A7-AA3C-4B82-97F7-B35D5E1001FF}" dt="2020-07-13T04:25:19.009" v="76" actId="20577"/>
          <ac:spMkLst>
            <pc:docMk/>
            <pc:sldMk cId="3273312264" sldId="1881"/>
            <ac:spMk id="2" creationId="{7EF254CE-994E-42FA-8376-51A5A9922968}"/>
          </ac:spMkLst>
        </pc:spChg>
        <pc:spChg chg="mod">
          <ac:chgData name="Diswel Khriam [Chillibreeze]" userId="fbeec9ff-bca4-44d8-a970-c64a780118de" providerId="ADAL" clId="{FB9CD5A7-AA3C-4B82-97F7-B35D5E1001FF}" dt="2020-07-13T04:25:24.834" v="77" actId="1582"/>
          <ac:spMkLst>
            <pc:docMk/>
            <pc:sldMk cId="3273312264" sldId="1881"/>
            <ac:spMk id="6" creationId="{6846DFF1-6A1C-41EC-A90B-B792608FA5C4}"/>
          </ac:spMkLst>
        </pc:spChg>
      </pc:sldChg>
      <pc:sldChg chg="modSp mod">
        <pc:chgData name="Diswel Khriam [Chillibreeze]" userId="fbeec9ff-bca4-44d8-a970-c64a780118de" providerId="ADAL" clId="{FB9CD5A7-AA3C-4B82-97F7-B35D5E1001FF}" dt="2020-07-13T04:25:14.271" v="75" actId="20577"/>
        <pc:sldMkLst>
          <pc:docMk/>
          <pc:sldMk cId="3554855513" sldId="1882"/>
        </pc:sldMkLst>
        <pc:spChg chg="mod">
          <ac:chgData name="Diswel Khriam [Chillibreeze]" userId="fbeec9ff-bca4-44d8-a970-c64a780118de" providerId="ADAL" clId="{FB9CD5A7-AA3C-4B82-97F7-B35D5E1001FF}" dt="2020-07-13T04:25:14.271" v="75" actId="20577"/>
          <ac:spMkLst>
            <pc:docMk/>
            <pc:sldMk cId="3554855513" sldId="1882"/>
            <ac:spMk id="2" creationId="{6AFEA125-D5BE-455E-823A-14A935F4D87D}"/>
          </ac:spMkLst>
        </pc:spChg>
        <pc:spChg chg="mod">
          <ac:chgData name="Diswel Khriam [Chillibreeze]" userId="fbeec9ff-bca4-44d8-a970-c64a780118de" providerId="ADAL" clId="{FB9CD5A7-AA3C-4B82-97F7-B35D5E1001FF}" dt="2020-07-13T04:24:55.146" v="66" actId="1582"/>
          <ac:spMkLst>
            <pc:docMk/>
            <pc:sldMk cId="3554855513" sldId="1882"/>
            <ac:spMk id="28" creationId="{58E0388C-8D51-4E2C-AE20-94CA82324B5E}"/>
          </ac:spMkLst>
        </pc:spChg>
        <pc:spChg chg="mod">
          <ac:chgData name="Diswel Khriam [Chillibreeze]" userId="fbeec9ff-bca4-44d8-a970-c64a780118de" providerId="ADAL" clId="{FB9CD5A7-AA3C-4B82-97F7-B35D5E1001FF}" dt="2020-07-13T04:25:02.650" v="70" actId="1582"/>
          <ac:spMkLst>
            <pc:docMk/>
            <pc:sldMk cId="3554855513" sldId="1882"/>
            <ac:spMk id="54" creationId="{823F79E0-517A-45E3-B433-98A805AEF537}"/>
          </ac:spMkLst>
        </pc:spChg>
        <pc:spChg chg="mod">
          <ac:chgData name="Diswel Khriam [Chillibreeze]" userId="fbeec9ff-bca4-44d8-a970-c64a780118de" providerId="ADAL" clId="{FB9CD5A7-AA3C-4B82-97F7-B35D5E1001FF}" dt="2020-07-13T04:25:04.193" v="71" actId="1582"/>
          <ac:spMkLst>
            <pc:docMk/>
            <pc:sldMk cId="3554855513" sldId="1882"/>
            <ac:spMk id="57" creationId="{39F42558-1DA6-42EB-869C-A9F8D3B20BF8}"/>
          </ac:spMkLst>
        </pc:spChg>
        <pc:spChg chg="mod">
          <ac:chgData name="Diswel Khriam [Chillibreeze]" userId="fbeec9ff-bca4-44d8-a970-c64a780118de" providerId="ADAL" clId="{FB9CD5A7-AA3C-4B82-97F7-B35D5E1001FF}" dt="2020-07-13T04:25:05.428" v="72" actId="1582"/>
          <ac:spMkLst>
            <pc:docMk/>
            <pc:sldMk cId="3554855513" sldId="1882"/>
            <ac:spMk id="60" creationId="{02A09292-45A1-483D-98A3-74AE66936A80}"/>
          </ac:spMkLst>
        </pc:spChg>
        <pc:spChg chg="mod">
          <ac:chgData name="Diswel Khriam [Chillibreeze]" userId="fbeec9ff-bca4-44d8-a970-c64a780118de" providerId="ADAL" clId="{FB9CD5A7-AA3C-4B82-97F7-B35D5E1001FF}" dt="2020-07-13T04:25:00.979" v="69" actId="1582"/>
          <ac:spMkLst>
            <pc:docMk/>
            <pc:sldMk cId="3554855513" sldId="1882"/>
            <ac:spMk id="63" creationId="{664D2499-AF34-485E-85F1-411EFDA90807}"/>
          </ac:spMkLst>
        </pc:spChg>
        <pc:spChg chg="mod">
          <ac:chgData name="Diswel Khriam [Chillibreeze]" userId="fbeec9ff-bca4-44d8-a970-c64a780118de" providerId="ADAL" clId="{FB9CD5A7-AA3C-4B82-97F7-B35D5E1001FF}" dt="2020-07-13T04:24:59.358" v="68" actId="1582"/>
          <ac:spMkLst>
            <pc:docMk/>
            <pc:sldMk cId="3554855513" sldId="1882"/>
            <ac:spMk id="66" creationId="{DC806946-50BC-4CD9-861A-9312415D7361}"/>
          </ac:spMkLst>
        </pc:spChg>
        <pc:spChg chg="mod">
          <ac:chgData name="Diswel Khriam [Chillibreeze]" userId="fbeec9ff-bca4-44d8-a970-c64a780118de" providerId="ADAL" clId="{FB9CD5A7-AA3C-4B82-97F7-B35D5E1001FF}" dt="2020-07-13T04:24:57.781" v="67" actId="1582"/>
          <ac:spMkLst>
            <pc:docMk/>
            <pc:sldMk cId="3554855513" sldId="1882"/>
            <ac:spMk id="69" creationId="{EC2390BE-4368-4933-A9E9-34575521E741}"/>
          </ac:spMkLst>
        </pc:spChg>
      </pc:sldChg>
      <pc:sldChg chg="modSp mod">
        <pc:chgData name="Diswel Khriam [Chillibreeze]" userId="fbeec9ff-bca4-44d8-a970-c64a780118de" providerId="ADAL" clId="{FB9CD5A7-AA3C-4B82-97F7-B35D5E1001FF}" dt="2020-07-13T04:24:46.666" v="65" actId="20577"/>
        <pc:sldMkLst>
          <pc:docMk/>
          <pc:sldMk cId="803975890" sldId="1883"/>
        </pc:sldMkLst>
        <pc:spChg chg="mod">
          <ac:chgData name="Diswel Khriam [Chillibreeze]" userId="fbeec9ff-bca4-44d8-a970-c64a780118de" providerId="ADAL" clId="{FB9CD5A7-AA3C-4B82-97F7-B35D5E1001FF}" dt="2020-07-13T04:24:46.666" v="65" actId="20577"/>
          <ac:spMkLst>
            <pc:docMk/>
            <pc:sldMk cId="803975890" sldId="1883"/>
            <ac:spMk id="2" creationId="{8BEFA9EF-EBA4-964C-B2C3-CA2524BAE48C}"/>
          </ac:spMkLst>
        </pc:spChg>
      </pc:sldChg>
      <pc:sldChg chg="modSp mod">
        <pc:chgData name="Diswel Khriam [Chillibreeze]" userId="fbeec9ff-bca4-44d8-a970-c64a780118de" providerId="ADAL" clId="{FB9CD5A7-AA3C-4B82-97F7-B35D5E1001FF}" dt="2020-07-13T04:24:40.966" v="63" actId="20577"/>
        <pc:sldMkLst>
          <pc:docMk/>
          <pc:sldMk cId="3915530246" sldId="1884"/>
        </pc:sldMkLst>
        <pc:spChg chg="mod">
          <ac:chgData name="Diswel Khriam [Chillibreeze]" userId="fbeec9ff-bca4-44d8-a970-c64a780118de" providerId="ADAL" clId="{FB9CD5A7-AA3C-4B82-97F7-B35D5E1001FF}" dt="2020-07-13T04:24:40.966" v="63" actId="20577"/>
          <ac:spMkLst>
            <pc:docMk/>
            <pc:sldMk cId="3915530246" sldId="1884"/>
            <ac:spMk id="2" creationId="{8BEFA9EF-EBA4-964C-B2C3-CA2524BAE48C}"/>
          </ac:spMkLst>
        </pc:spChg>
      </pc:sldChg>
      <pc:sldChg chg="addSp delSp modSp mod">
        <pc:chgData name="Diswel Khriam [Chillibreeze]" userId="fbeec9ff-bca4-44d8-a970-c64a780118de" providerId="ADAL" clId="{FB9CD5A7-AA3C-4B82-97F7-B35D5E1001FF}" dt="2020-07-13T04:58:23.457" v="353" actId="1037"/>
        <pc:sldMkLst>
          <pc:docMk/>
          <pc:sldMk cId="1814954069" sldId="1885"/>
        </pc:sldMkLst>
        <pc:spChg chg="mod">
          <ac:chgData name="Diswel Khriam [Chillibreeze]" userId="fbeec9ff-bca4-44d8-a970-c64a780118de" providerId="ADAL" clId="{FB9CD5A7-AA3C-4B82-97F7-B35D5E1001FF}" dt="2020-07-13T04:24:30.175" v="61" actId="20577"/>
          <ac:spMkLst>
            <pc:docMk/>
            <pc:sldMk cId="1814954069" sldId="1885"/>
            <ac:spMk id="4" creationId="{0CD8665D-5A50-4F07-9D33-48CCD3FD74C7}"/>
          </ac:spMkLst>
        </pc:spChg>
        <pc:picChg chg="del mod">
          <ac:chgData name="Diswel Khriam [Chillibreeze]" userId="fbeec9ff-bca4-44d8-a970-c64a780118de" providerId="ADAL" clId="{FB9CD5A7-AA3C-4B82-97F7-B35D5E1001FF}" dt="2020-07-13T04:57:24.634" v="206" actId="478"/>
          <ac:picMkLst>
            <pc:docMk/>
            <pc:sldMk cId="1814954069" sldId="1885"/>
            <ac:picMk id="2" creationId="{A10268D6-FEA9-4A9D-B893-7A492DF2A9F9}"/>
          </ac:picMkLst>
        </pc:picChg>
        <pc:picChg chg="add del">
          <ac:chgData name="Diswel Khriam [Chillibreeze]" userId="fbeec9ff-bca4-44d8-a970-c64a780118de" providerId="ADAL" clId="{FB9CD5A7-AA3C-4B82-97F7-B35D5E1001FF}" dt="2020-07-13T04:57:22.069" v="205" actId="478"/>
          <ac:picMkLst>
            <pc:docMk/>
            <pc:sldMk cId="1814954069" sldId="1885"/>
            <ac:picMk id="3" creationId="{34E13D54-5F2F-4DE4-923A-54B9DE62FB2D}"/>
          </ac:picMkLst>
        </pc:picChg>
        <pc:picChg chg="add del">
          <ac:chgData name="Diswel Khriam [Chillibreeze]" userId="fbeec9ff-bca4-44d8-a970-c64a780118de" providerId="ADAL" clId="{FB9CD5A7-AA3C-4B82-97F7-B35D5E1001FF}" dt="2020-07-13T04:57:22.069" v="205" actId="478"/>
          <ac:picMkLst>
            <pc:docMk/>
            <pc:sldMk cId="1814954069" sldId="1885"/>
            <ac:picMk id="7" creationId="{17BDFDC6-2523-4900-8FFE-41CD27911E27}"/>
          </ac:picMkLst>
        </pc:picChg>
        <pc:picChg chg="add mod">
          <ac:chgData name="Diswel Khriam [Chillibreeze]" userId="fbeec9ff-bca4-44d8-a970-c64a780118de" providerId="ADAL" clId="{FB9CD5A7-AA3C-4B82-97F7-B35D5E1001FF}" dt="2020-07-13T04:58:23.457" v="353" actId="1037"/>
          <ac:picMkLst>
            <pc:docMk/>
            <pc:sldMk cId="1814954069" sldId="1885"/>
            <ac:picMk id="9" creationId="{F0E09279-F0DE-4830-90E1-43FF6ACD5B89}"/>
          </ac:picMkLst>
        </pc:picChg>
      </pc:sldChg>
      <pc:sldChg chg="modSp mod">
        <pc:chgData name="Diswel Khriam [Chillibreeze]" userId="fbeec9ff-bca4-44d8-a970-c64a780118de" providerId="ADAL" clId="{FB9CD5A7-AA3C-4B82-97F7-B35D5E1001FF}" dt="2020-07-13T04:23:59.903" v="55" actId="20577"/>
        <pc:sldMkLst>
          <pc:docMk/>
          <pc:sldMk cId="3362475322" sldId="1886"/>
        </pc:sldMkLst>
        <pc:spChg chg="mod">
          <ac:chgData name="Diswel Khriam [Chillibreeze]" userId="fbeec9ff-bca4-44d8-a970-c64a780118de" providerId="ADAL" clId="{FB9CD5A7-AA3C-4B82-97F7-B35D5E1001FF}" dt="2020-07-13T04:23:59.903" v="55" actId="20577"/>
          <ac:spMkLst>
            <pc:docMk/>
            <pc:sldMk cId="3362475322" sldId="1886"/>
            <ac:spMk id="4" creationId="{561C357D-56E5-4188-88E0-58B1475CA25B}"/>
          </ac:spMkLst>
        </pc:spChg>
      </pc:sldChg>
      <pc:sldChg chg="modSp mod">
        <pc:chgData name="Diswel Khriam [Chillibreeze]" userId="fbeec9ff-bca4-44d8-a970-c64a780118de" providerId="ADAL" clId="{FB9CD5A7-AA3C-4B82-97F7-B35D5E1001FF}" dt="2020-07-13T04:24:14.546" v="57" actId="1582"/>
        <pc:sldMkLst>
          <pc:docMk/>
          <pc:sldMk cId="4211475273" sldId="1887"/>
        </pc:sldMkLst>
        <pc:spChg chg="mod">
          <ac:chgData name="Diswel Khriam [Chillibreeze]" userId="fbeec9ff-bca4-44d8-a970-c64a780118de" providerId="ADAL" clId="{FB9CD5A7-AA3C-4B82-97F7-B35D5E1001FF}" dt="2020-07-13T04:23:52.001" v="53" actId="20577"/>
          <ac:spMkLst>
            <pc:docMk/>
            <pc:sldMk cId="4211475273" sldId="1887"/>
            <ac:spMk id="4" creationId="{561C357D-56E5-4188-88E0-58B1475CA25B}"/>
          </ac:spMkLst>
        </pc:spChg>
        <pc:spChg chg="mod">
          <ac:chgData name="Diswel Khriam [Chillibreeze]" userId="fbeec9ff-bca4-44d8-a970-c64a780118de" providerId="ADAL" clId="{FB9CD5A7-AA3C-4B82-97F7-B35D5E1001FF}" dt="2020-07-13T04:24:14.546" v="57" actId="1582"/>
          <ac:spMkLst>
            <pc:docMk/>
            <pc:sldMk cId="4211475273" sldId="1887"/>
            <ac:spMk id="8" creationId="{CA990D94-E8DA-48CF-A4F4-0B5B081493E8}"/>
          </ac:spMkLst>
        </pc:spChg>
        <pc:spChg chg="mod">
          <ac:chgData name="Diswel Khriam [Chillibreeze]" userId="fbeec9ff-bca4-44d8-a970-c64a780118de" providerId="ADAL" clId="{FB9CD5A7-AA3C-4B82-97F7-B35D5E1001FF}" dt="2020-07-13T04:24:11.111" v="56" actId="1582"/>
          <ac:spMkLst>
            <pc:docMk/>
            <pc:sldMk cId="4211475273" sldId="1887"/>
            <ac:spMk id="13" creationId="{11CE19A7-7B8D-482E-A01C-CE62A0585469}"/>
          </ac:spMkLst>
        </pc:spChg>
      </pc:sldChg>
      <pc:sldChg chg="modSp mod">
        <pc:chgData name="Diswel Khriam [Chillibreeze]" userId="fbeec9ff-bca4-44d8-a970-c64a780118de" providerId="ADAL" clId="{FB9CD5A7-AA3C-4B82-97F7-B35D5E1001FF}" dt="2020-07-13T04:23:38.660" v="51" actId="20577"/>
        <pc:sldMkLst>
          <pc:docMk/>
          <pc:sldMk cId="1387317377" sldId="1889"/>
        </pc:sldMkLst>
        <pc:spChg chg="mod">
          <ac:chgData name="Diswel Khriam [Chillibreeze]" userId="fbeec9ff-bca4-44d8-a970-c64a780118de" providerId="ADAL" clId="{FB9CD5A7-AA3C-4B82-97F7-B35D5E1001FF}" dt="2020-07-13T04:23:38.660" v="51" actId="20577"/>
          <ac:spMkLst>
            <pc:docMk/>
            <pc:sldMk cId="1387317377" sldId="1889"/>
            <ac:spMk id="2" creationId="{CF1AC0EF-DB06-4F5F-96DF-E75BE7D15CBC}"/>
          </ac:spMkLst>
        </pc:spChg>
      </pc:sldChg>
      <pc:sldChg chg="modSp mod">
        <pc:chgData name="Diswel Khriam [Chillibreeze]" userId="fbeec9ff-bca4-44d8-a970-c64a780118de" providerId="ADAL" clId="{FB9CD5A7-AA3C-4B82-97F7-B35D5E1001FF}" dt="2020-07-13T05:21:52.369" v="393" actId="1582"/>
        <pc:sldMkLst>
          <pc:docMk/>
          <pc:sldMk cId="3248891936" sldId="1890"/>
        </pc:sldMkLst>
        <pc:spChg chg="mod">
          <ac:chgData name="Diswel Khriam [Chillibreeze]" userId="fbeec9ff-bca4-44d8-a970-c64a780118de" providerId="ADAL" clId="{FB9CD5A7-AA3C-4B82-97F7-B35D5E1001FF}" dt="2020-07-13T05:21:44.740" v="389" actId="1582"/>
          <ac:spMkLst>
            <pc:docMk/>
            <pc:sldMk cId="3248891936" sldId="1890"/>
            <ac:spMk id="57" creationId="{FCC14A91-88DB-4EE3-B5C6-259B76FA858A}"/>
          </ac:spMkLst>
        </pc:spChg>
        <pc:spChg chg="mod">
          <ac:chgData name="Diswel Khriam [Chillibreeze]" userId="fbeec9ff-bca4-44d8-a970-c64a780118de" providerId="ADAL" clId="{FB9CD5A7-AA3C-4B82-97F7-B35D5E1001FF}" dt="2020-07-13T05:21:43.394" v="388" actId="1582"/>
          <ac:spMkLst>
            <pc:docMk/>
            <pc:sldMk cId="3248891936" sldId="1890"/>
            <ac:spMk id="60" creationId="{16D50BB0-8428-4476-AE31-2A88A067F2C7}"/>
          </ac:spMkLst>
        </pc:spChg>
        <pc:spChg chg="mod">
          <ac:chgData name="Diswel Khriam [Chillibreeze]" userId="fbeec9ff-bca4-44d8-a970-c64a780118de" providerId="ADAL" clId="{FB9CD5A7-AA3C-4B82-97F7-B35D5E1001FF}" dt="2020-07-13T05:21:42.358" v="387" actId="1582"/>
          <ac:spMkLst>
            <pc:docMk/>
            <pc:sldMk cId="3248891936" sldId="1890"/>
            <ac:spMk id="63" creationId="{4D96ACDE-8A59-493E-BA97-110E0020D928}"/>
          </ac:spMkLst>
        </pc:spChg>
        <pc:spChg chg="mod">
          <ac:chgData name="Diswel Khriam [Chillibreeze]" userId="fbeec9ff-bca4-44d8-a970-c64a780118de" providerId="ADAL" clId="{FB9CD5A7-AA3C-4B82-97F7-B35D5E1001FF}" dt="2020-07-13T05:21:40.285" v="386" actId="1582"/>
          <ac:spMkLst>
            <pc:docMk/>
            <pc:sldMk cId="3248891936" sldId="1890"/>
            <ac:spMk id="75" creationId="{388FE891-E007-47D8-971A-809C3B252D09}"/>
          </ac:spMkLst>
        </pc:spChg>
        <pc:spChg chg="mod">
          <ac:chgData name="Diswel Khriam [Chillibreeze]" userId="fbeec9ff-bca4-44d8-a970-c64a780118de" providerId="ADAL" clId="{FB9CD5A7-AA3C-4B82-97F7-B35D5E1001FF}" dt="2020-07-13T05:21:37.861" v="385" actId="1582"/>
          <ac:spMkLst>
            <pc:docMk/>
            <pc:sldMk cId="3248891936" sldId="1890"/>
            <ac:spMk id="78" creationId="{BB12A0BB-BD5B-4F23-8FBF-DE18E6FC31A6}"/>
          </ac:spMkLst>
        </pc:spChg>
        <pc:spChg chg="mod">
          <ac:chgData name="Diswel Khriam [Chillibreeze]" userId="fbeec9ff-bca4-44d8-a970-c64a780118de" providerId="ADAL" clId="{FB9CD5A7-AA3C-4B82-97F7-B35D5E1001FF}" dt="2020-07-13T05:21:46.932" v="390" actId="1582"/>
          <ac:spMkLst>
            <pc:docMk/>
            <pc:sldMk cId="3248891936" sldId="1890"/>
            <ac:spMk id="81" creationId="{F1D3A9FC-547E-49B6-8D42-7BA35D06CA06}"/>
          </ac:spMkLst>
        </pc:spChg>
        <pc:spChg chg="mod">
          <ac:chgData name="Diswel Khriam [Chillibreeze]" userId="fbeec9ff-bca4-44d8-a970-c64a780118de" providerId="ADAL" clId="{FB9CD5A7-AA3C-4B82-97F7-B35D5E1001FF}" dt="2020-07-13T05:21:48.192" v="391" actId="1582"/>
          <ac:spMkLst>
            <pc:docMk/>
            <pc:sldMk cId="3248891936" sldId="1890"/>
            <ac:spMk id="84" creationId="{916A3843-A798-4523-A002-A2034B2AE4EE}"/>
          </ac:spMkLst>
        </pc:spChg>
        <pc:spChg chg="mod">
          <ac:chgData name="Diswel Khriam [Chillibreeze]" userId="fbeec9ff-bca4-44d8-a970-c64a780118de" providerId="ADAL" clId="{FB9CD5A7-AA3C-4B82-97F7-B35D5E1001FF}" dt="2020-07-13T05:21:50.691" v="392" actId="1582"/>
          <ac:spMkLst>
            <pc:docMk/>
            <pc:sldMk cId="3248891936" sldId="1890"/>
            <ac:spMk id="87" creationId="{1090F94C-D940-4135-BD9C-212C92812552}"/>
          </ac:spMkLst>
        </pc:spChg>
        <pc:spChg chg="mod">
          <ac:chgData name="Diswel Khriam [Chillibreeze]" userId="fbeec9ff-bca4-44d8-a970-c64a780118de" providerId="ADAL" clId="{FB9CD5A7-AA3C-4B82-97F7-B35D5E1001FF}" dt="2020-07-13T05:21:52.369" v="393" actId="1582"/>
          <ac:spMkLst>
            <pc:docMk/>
            <pc:sldMk cId="3248891936" sldId="1890"/>
            <ac:spMk id="90" creationId="{A2B1178D-556A-4D3F-B642-DB641805E4B9}"/>
          </ac:spMkLst>
        </pc:spChg>
        <pc:spChg chg="mod">
          <ac:chgData name="Diswel Khriam [Chillibreeze]" userId="fbeec9ff-bca4-44d8-a970-c64a780118de" providerId="ADAL" clId="{FB9CD5A7-AA3C-4B82-97F7-B35D5E1001FF}" dt="2020-07-13T04:22:40.610" v="40" actId="20577"/>
          <ac:spMkLst>
            <pc:docMk/>
            <pc:sldMk cId="3248891936" sldId="1890"/>
            <ac:spMk id="162" creationId="{A8A35675-4814-4068-8991-F4BFC81ABC9C}"/>
          </ac:spMkLst>
        </pc:spChg>
      </pc:sldChg>
      <pc:sldChg chg="modSp mod">
        <pc:chgData name="Diswel Khriam [Chillibreeze]" userId="fbeec9ff-bca4-44d8-a970-c64a780118de" providerId="ADAL" clId="{FB9CD5A7-AA3C-4B82-97F7-B35D5E1001FF}" dt="2020-07-13T09:17:39.436" v="426" actId="20577"/>
        <pc:sldMkLst>
          <pc:docMk/>
          <pc:sldMk cId="3392252296" sldId="1891"/>
        </pc:sldMkLst>
        <pc:spChg chg="mod">
          <ac:chgData name="Diswel Khriam [Chillibreeze]" userId="fbeec9ff-bca4-44d8-a970-c64a780118de" providerId="ADAL" clId="{FB9CD5A7-AA3C-4B82-97F7-B35D5E1001FF}" dt="2020-07-13T04:22:33.252" v="38" actId="20577"/>
          <ac:spMkLst>
            <pc:docMk/>
            <pc:sldMk cId="3392252296" sldId="1891"/>
            <ac:spMk id="2" creationId="{CD8C5FEC-C953-4EFB-AACF-30C6B500F575}"/>
          </ac:spMkLst>
        </pc:spChg>
        <pc:spChg chg="mod">
          <ac:chgData name="Diswel Khriam [Chillibreeze]" userId="fbeec9ff-bca4-44d8-a970-c64a780118de" providerId="ADAL" clId="{FB9CD5A7-AA3C-4B82-97F7-B35D5E1001FF}" dt="2020-07-13T09:17:39.436" v="426" actId="20577"/>
          <ac:spMkLst>
            <pc:docMk/>
            <pc:sldMk cId="3392252296" sldId="1891"/>
            <ac:spMk id="27" creationId="{18FA77BD-3FE6-4AF3-88F7-190F27112972}"/>
          </ac:spMkLst>
        </pc:spChg>
        <pc:spChg chg="mod">
          <ac:chgData name="Diswel Khriam [Chillibreeze]" userId="fbeec9ff-bca4-44d8-a970-c64a780118de" providerId="ADAL" clId="{FB9CD5A7-AA3C-4B82-97F7-B35D5E1001FF}" dt="2020-07-13T04:36:14.354" v="162" actId="2711"/>
          <ac:spMkLst>
            <pc:docMk/>
            <pc:sldMk cId="3392252296" sldId="1891"/>
            <ac:spMk id="29" creationId="{2887C63B-63D5-4CC9-8FA7-EDEC348B50EB}"/>
          </ac:spMkLst>
        </pc:spChg>
      </pc:sldChg>
      <pc:sldChg chg="addSp delSp modSp mod">
        <pc:chgData name="Diswel Khriam [Chillibreeze]" userId="fbeec9ff-bca4-44d8-a970-c64a780118de" providerId="ADAL" clId="{FB9CD5A7-AA3C-4B82-97F7-B35D5E1001FF}" dt="2020-07-13T04:56:43.875" v="181" actId="478"/>
        <pc:sldMkLst>
          <pc:docMk/>
          <pc:sldMk cId="1181230631" sldId="1892"/>
        </pc:sldMkLst>
        <pc:spChg chg="mod">
          <ac:chgData name="Diswel Khriam [Chillibreeze]" userId="fbeec9ff-bca4-44d8-a970-c64a780118de" providerId="ADAL" clId="{FB9CD5A7-AA3C-4B82-97F7-B35D5E1001FF}" dt="2020-07-13T04:22:28.230" v="37" actId="20577"/>
          <ac:spMkLst>
            <pc:docMk/>
            <pc:sldMk cId="1181230631" sldId="1892"/>
            <ac:spMk id="4" creationId="{0CD8665D-5A50-4F07-9D33-48CCD3FD74C7}"/>
          </ac:spMkLst>
        </pc:spChg>
        <pc:picChg chg="add mod">
          <ac:chgData name="Diswel Khriam [Chillibreeze]" userId="fbeec9ff-bca4-44d8-a970-c64a780118de" providerId="ADAL" clId="{FB9CD5A7-AA3C-4B82-97F7-B35D5E1001FF}" dt="2020-07-13T04:56:37.642" v="180" actId="1037"/>
          <ac:picMkLst>
            <pc:docMk/>
            <pc:sldMk cId="1181230631" sldId="1892"/>
            <ac:picMk id="2" creationId="{22F191D1-6F8F-4323-85E3-39AE59B8FAB9}"/>
          </ac:picMkLst>
        </pc:picChg>
        <pc:picChg chg="add del">
          <ac:chgData name="Diswel Khriam [Chillibreeze]" userId="fbeec9ff-bca4-44d8-a970-c64a780118de" providerId="ADAL" clId="{FB9CD5A7-AA3C-4B82-97F7-B35D5E1001FF}" dt="2020-07-13T04:56:43.875" v="181" actId="478"/>
          <ac:picMkLst>
            <pc:docMk/>
            <pc:sldMk cId="1181230631" sldId="1892"/>
            <ac:picMk id="3" creationId="{931DBB2D-5B25-4D5B-83E6-B03D551E80BE}"/>
          </ac:picMkLst>
        </pc:picChg>
        <pc:picChg chg="add del">
          <ac:chgData name="Diswel Khriam [Chillibreeze]" userId="fbeec9ff-bca4-44d8-a970-c64a780118de" providerId="ADAL" clId="{FB9CD5A7-AA3C-4B82-97F7-B35D5E1001FF}" dt="2020-07-13T04:56:43.875" v="181" actId="478"/>
          <ac:picMkLst>
            <pc:docMk/>
            <pc:sldMk cId="1181230631" sldId="1892"/>
            <ac:picMk id="7" creationId="{F376E652-25FE-418A-B9E2-FFB19B840ABA}"/>
          </ac:picMkLst>
        </pc:picChg>
        <pc:picChg chg="del">
          <ac:chgData name="Diswel Khriam [Chillibreeze]" userId="fbeec9ff-bca4-44d8-a970-c64a780118de" providerId="ADAL" clId="{FB9CD5A7-AA3C-4B82-97F7-B35D5E1001FF}" dt="2020-07-13T04:56:15.500" v="166" actId="478"/>
          <ac:picMkLst>
            <pc:docMk/>
            <pc:sldMk cId="1181230631" sldId="1892"/>
            <ac:picMk id="9" creationId="{401D7676-706F-4E7F-A419-6F7CAC4D397D}"/>
          </ac:picMkLst>
        </pc:picChg>
      </pc:sldChg>
      <pc:sldChg chg="modSp mod">
        <pc:chgData name="Diswel Khriam [Chillibreeze]" userId="fbeec9ff-bca4-44d8-a970-c64a780118de" providerId="ADAL" clId="{FB9CD5A7-AA3C-4B82-97F7-B35D5E1001FF}" dt="2020-07-13T04:22:08.649" v="35" actId="1582"/>
        <pc:sldMkLst>
          <pc:docMk/>
          <pc:sldMk cId="314641738" sldId="1893"/>
        </pc:sldMkLst>
        <pc:spChg chg="mod">
          <ac:chgData name="Diswel Khriam [Chillibreeze]" userId="fbeec9ff-bca4-44d8-a970-c64a780118de" providerId="ADAL" clId="{FB9CD5A7-AA3C-4B82-97F7-B35D5E1001FF}" dt="2020-07-13T04:22:05.451" v="34" actId="1582"/>
          <ac:spMkLst>
            <pc:docMk/>
            <pc:sldMk cId="314641738" sldId="1893"/>
            <ac:spMk id="11" creationId="{B2C93203-94C4-4AD0-BAB5-B788D1977D5D}"/>
          </ac:spMkLst>
        </pc:spChg>
        <pc:spChg chg="mod">
          <ac:chgData name="Diswel Khriam [Chillibreeze]" userId="fbeec9ff-bca4-44d8-a970-c64a780118de" providerId="ADAL" clId="{FB9CD5A7-AA3C-4B82-97F7-B35D5E1001FF}" dt="2020-07-13T04:22:08.649" v="35" actId="1582"/>
          <ac:spMkLst>
            <pc:docMk/>
            <pc:sldMk cId="314641738" sldId="1893"/>
            <ac:spMk id="14" creationId="{1DAD7D46-B83E-4655-8763-36BFD796BF9C}"/>
          </ac:spMkLst>
        </pc:spChg>
      </pc:sldChg>
      <pc:sldChg chg="modSp mod">
        <pc:chgData name="Diswel Khriam [Chillibreeze]" userId="fbeec9ff-bca4-44d8-a970-c64a780118de" providerId="ADAL" clId="{FB9CD5A7-AA3C-4B82-97F7-B35D5E1001FF}" dt="2020-07-13T04:21:49.598" v="33" actId="20577"/>
        <pc:sldMkLst>
          <pc:docMk/>
          <pc:sldMk cId="2168722278" sldId="1894"/>
        </pc:sldMkLst>
        <pc:spChg chg="mod">
          <ac:chgData name="Diswel Khriam [Chillibreeze]" userId="fbeec9ff-bca4-44d8-a970-c64a780118de" providerId="ADAL" clId="{FB9CD5A7-AA3C-4B82-97F7-B35D5E1001FF}" dt="2020-07-13T04:21:49.598" v="33" actId="20577"/>
          <ac:spMkLst>
            <pc:docMk/>
            <pc:sldMk cId="2168722278" sldId="1894"/>
            <ac:spMk id="2" creationId="{09F66E7A-D8F9-44A4-B138-10DEC75681D8}"/>
          </ac:spMkLst>
        </pc:spChg>
      </pc:sldChg>
      <pc:sldChg chg="addSp delSp modSp mod">
        <pc:chgData name="Diswel Khriam [Chillibreeze]" userId="fbeec9ff-bca4-44d8-a970-c64a780118de" providerId="ADAL" clId="{FB9CD5A7-AA3C-4B82-97F7-B35D5E1001FF}" dt="2020-07-13T04:56:51.924" v="183" actId="22"/>
        <pc:sldMkLst>
          <pc:docMk/>
          <pc:sldMk cId="1139463434" sldId="1895"/>
        </pc:sldMkLst>
        <pc:spChg chg="mod">
          <ac:chgData name="Diswel Khriam [Chillibreeze]" userId="fbeec9ff-bca4-44d8-a970-c64a780118de" providerId="ADAL" clId="{FB9CD5A7-AA3C-4B82-97F7-B35D5E1001FF}" dt="2020-07-13T04:21:39.659" v="31" actId="20577"/>
          <ac:spMkLst>
            <pc:docMk/>
            <pc:sldMk cId="1139463434" sldId="1895"/>
            <ac:spMk id="4" creationId="{0CD8665D-5A50-4F07-9D33-48CCD3FD74C7}"/>
          </ac:spMkLst>
        </pc:spChg>
        <pc:picChg chg="add del">
          <ac:chgData name="Diswel Khriam [Chillibreeze]" userId="fbeec9ff-bca4-44d8-a970-c64a780118de" providerId="ADAL" clId="{FB9CD5A7-AA3C-4B82-97F7-B35D5E1001FF}" dt="2020-07-13T04:56:51.924" v="183" actId="22"/>
          <ac:picMkLst>
            <pc:docMk/>
            <pc:sldMk cId="1139463434" sldId="1895"/>
            <ac:picMk id="2" creationId="{6C4EDB0F-E8B2-4410-A533-EDD232CD6E8A}"/>
          </ac:picMkLst>
        </pc:picChg>
        <pc:picChg chg="add del">
          <ac:chgData name="Diswel Khriam [Chillibreeze]" userId="fbeec9ff-bca4-44d8-a970-c64a780118de" providerId="ADAL" clId="{FB9CD5A7-AA3C-4B82-97F7-B35D5E1001FF}" dt="2020-07-13T04:56:51.924" v="183" actId="22"/>
          <ac:picMkLst>
            <pc:docMk/>
            <pc:sldMk cId="1139463434" sldId="1895"/>
            <ac:picMk id="3" creationId="{75BC843E-1F7D-4BC1-AA8C-8BD939FA1351}"/>
          </ac:picMkLst>
        </pc:picChg>
        <pc:picChg chg="add del">
          <ac:chgData name="Diswel Khriam [Chillibreeze]" userId="fbeec9ff-bca4-44d8-a970-c64a780118de" providerId="ADAL" clId="{FB9CD5A7-AA3C-4B82-97F7-B35D5E1001FF}" dt="2020-07-13T04:56:51.924" v="183" actId="22"/>
          <ac:picMkLst>
            <pc:docMk/>
            <pc:sldMk cId="1139463434" sldId="1895"/>
            <ac:picMk id="9" creationId="{7E57978A-1AE0-4F9C-A3A0-F2E98BF7605C}"/>
          </ac:picMkLst>
        </pc:picChg>
      </pc:sldChg>
      <pc:sldChg chg="modSp mod">
        <pc:chgData name="Diswel Khriam [Chillibreeze]" userId="fbeec9ff-bca4-44d8-a970-c64a780118de" providerId="ADAL" clId="{FB9CD5A7-AA3C-4B82-97F7-B35D5E1001FF}" dt="2020-07-13T04:17:00.938" v="26" actId="20577"/>
        <pc:sldMkLst>
          <pc:docMk/>
          <pc:sldMk cId="2059308575" sldId="1896"/>
        </pc:sldMkLst>
        <pc:spChg chg="mod">
          <ac:chgData name="Diswel Khriam [Chillibreeze]" userId="fbeec9ff-bca4-44d8-a970-c64a780118de" providerId="ADAL" clId="{FB9CD5A7-AA3C-4B82-97F7-B35D5E1001FF}" dt="2020-07-13T04:17:00.938" v="26" actId="20577"/>
          <ac:spMkLst>
            <pc:docMk/>
            <pc:sldMk cId="2059308575" sldId="1896"/>
            <ac:spMk id="2" creationId="{D0EAC779-31D5-4944-BD45-2CDBBEEE2B79}"/>
          </ac:spMkLst>
        </pc:spChg>
        <pc:spChg chg="mod">
          <ac:chgData name="Diswel Khriam [Chillibreeze]" userId="fbeec9ff-bca4-44d8-a970-c64a780118de" providerId="ADAL" clId="{FB9CD5A7-AA3C-4B82-97F7-B35D5E1001FF}" dt="2020-07-13T04:16:19.591" v="13" actId="1582"/>
          <ac:spMkLst>
            <pc:docMk/>
            <pc:sldMk cId="2059308575" sldId="1896"/>
            <ac:spMk id="6" creationId="{9DA36A74-F634-4925-8737-296196F18309}"/>
          </ac:spMkLst>
        </pc:spChg>
        <pc:spChg chg="mod">
          <ac:chgData name="Diswel Khriam [Chillibreeze]" userId="fbeec9ff-bca4-44d8-a970-c64a780118de" providerId="ADAL" clId="{FB9CD5A7-AA3C-4B82-97F7-B35D5E1001FF}" dt="2020-07-13T04:16:21.404" v="14" actId="1582"/>
          <ac:spMkLst>
            <pc:docMk/>
            <pc:sldMk cId="2059308575" sldId="1896"/>
            <ac:spMk id="12" creationId="{C54BB288-00FA-46C5-A1EE-BD7B4F627347}"/>
          </ac:spMkLst>
        </pc:spChg>
      </pc:sldChg>
      <pc:sldChg chg="modSp mod">
        <pc:chgData name="Diswel Khriam [Chillibreeze]" userId="fbeec9ff-bca4-44d8-a970-c64a780118de" providerId="ADAL" clId="{FB9CD5A7-AA3C-4B82-97F7-B35D5E1001FF}" dt="2020-07-13T05:20:51.166" v="378" actId="1582"/>
        <pc:sldMkLst>
          <pc:docMk/>
          <pc:sldMk cId="1783628065" sldId="1897"/>
        </pc:sldMkLst>
        <pc:spChg chg="mod">
          <ac:chgData name="Diswel Khriam [Chillibreeze]" userId="fbeec9ff-bca4-44d8-a970-c64a780118de" providerId="ADAL" clId="{FB9CD5A7-AA3C-4B82-97F7-B35D5E1001FF}" dt="2020-07-13T05:20:43.236" v="373" actId="1582"/>
          <ac:spMkLst>
            <pc:docMk/>
            <pc:sldMk cId="1783628065" sldId="1897"/>
            <ac:spMk id="27" creationId="{BEFFBD57-6045-49AD-AE7B-61A32760D2AF}"/>
          </ac:spMkLst>
        </pc:spChg>
        <pc:spChg chg="mod">
          <ac:chgData name="Diswel Khriam [Chillibreeze]" userId="fbeec9ff-bca4-44d8-a970-c64a780118de" providerId="ADAL" clId="{FB9CD5A7-AA3C-4B82-97F7-B35D5E1001FF}" dt="2020-07-13T05:20:44.731" v="374" actId="1582"/>
          <ac:spMkLst>
            <pc:docMk/>
            <pc:sldMk cId="1783628065" sldId="1897"/>
            <ac:spMk id="30" creationId="{65E9C082-5393-4EE1-9017-454EB778BB14}"/>
          </ac:spMkLst>
        </pc:spChg>
        <pc:spChg chg="mod">
          <ac:chgData name="Diswel Khriam [Chillibreeze]" userId="fbeec9ff-bca4-44d8-a970-c64a780118de" providerId="ADAL" clId="{FB9CD5A7-AA3C-4B82-97F7-B35D5E1001FF}" dt="2020-07-13T05:20:46.621" v="375" actId="1582"/>
          <ac:spMkLst>
            <pc:docMk/>
            <pc:sldMk cId="1783628065" sldId="1897"/>
            <ac:spMk id="33" creationId="{338063EC-2455-4BA7-8130-E2457A8C8953}"/>
          </ac:spMkLst>
        </pc:spChg>
        <pc:spChg chg="mod">
          <ac:chgData name="Diswel Khriam [Chillibreeze]" userId="fbeec9ff-bca4-44d8-a970-c64a780118de" providerId="ADAL" clId="{FB9CD5A7-AA3C-4B82-97F7-B35D5E1001FF}" dt="2020-07-13T05:20:48.410" v="376" actId="1582"/>
          <ac:spMkLst>
            <pc:docMk/>
            <pc:sldMk cId="1783628065" sldId="1897"/>
            <ac:spMk id="36" creationId="{39039864-083E-4F8D-8F96-A4195B7EC2BC}"/>
          </ac:spMkLst>
        </pc:spChg>
        <pc:spChg chg="mod">
          <ac:chgData name="Diswel Khriam [Chillibreeze]" userId="fbeec9ff-bca4-44d8-a970-c64a780118de" providerId="ADAL" clId="{FB9CD5A7-AA3C-4B82-97F7-B35D5E1001FF}" dt="2020-07-13T05:20:49.790" v="377" actId="1582"/>
          <ac:spMkLst>
            <pc:docMk/>
            <pc:sldMk cId="1783628065" sldId="1897"/>
            <ac:spMk id="39" creationId="{3CFE5F14-1AFE-4443-969A-C71A347EE737}"/>
          </ac:spMkLst>
        </pc:spChg>
        <pc:spChg chg="mod">
          <ac:chgData name="Diswel Khriam [Chillibreeze]" userId="fbeec9ff-bca4-44d8-a970-c64a780118de" providerId="ADAL" clId="{FB9CD5A7-AA3C-4B82-97F7-B35D5E1001FF}" dt="2020-07-13T05:20:51.166" v="378" actId="1582"/>
          <ac:spMkLst>
            <pc:docMk/>
            <pc:sldMk cId="1783628065" sldId="1897"/>
            <ac:spMk id="42" creationId="{F60A637D-5A32-4BBE-A610-377A901DEC2D}"/>
          </ac:spMkLst>
        </pc:spChg>
        <pc:grpChg chg="mod">
          <ac:chgData name="Diswel Khriam [Chillibreeze]" userId="fbeec9ff-bca4-44d8-a970-c64a780118de" providerId="ADAL" clId="{FB9CD5A7-AA3C-4B82-97F7-B35D5E1001FF}" dt="2020-07-13T04:28:19.986" v="93" actId="1076"/>
          <ac:grpSpMkLst>
            <pc:docMk/>
            <pc:sldMk cId="1783628065" sldId="1897"/>
            <ac:grpSpMk id="37" creationId="{35C91C5E-4196-422D-9730-B8C591BE6EAC}"/>
          </ac:grpSpMkLst>
        </pc:grpChg>
      </pc:sldChg>
      <pc:sldChg chg="delSp modSp mod">
        <pc:chgData name="Diswel Khriam [Chillibreeze]" userId="fbeec9ff-bca4-44d8-a970-c64a780118de" providerId="ADAL" clId="{FB9CD5A7-AA3C-4B82-97F7-B35D5E1001FF}" dt="2020-07-13T05:34:12.305" v="394"/>
        <pc:sldMkLst>
          <pc:docMk/>
          <pc:sldMk cId="3190384538" sldId="1898"/>
        </pc:sldMkLst>
        <pc:spChg chg="mod">
          <ac:chgData name="Diswel Khriam [Chillibreeze]" userId="fbeec9ff-bca4-44d8-a970-c64a780118de" providerId="ADAL" clId="{FB9CD5A7-AA3C-4B82-97F7-B35D5E1001FF}" dt="2020-07-13T04:16:51.457" v="22" actId="20577"/>
          <ac:spMkLst>
            <pc:docMk/>
            <pc:sldMk cId="3190384538" sldId="1898"/>
            <ac:spMk id="2" creationId="{5F359BF1-DFBD-478C-ACA3-333D99FCFEDF}"/>
          </ac:spMkLst>
        </pc:spChg>
        <pc:spChg chg="del mod">
          <ac:chgData name="Diswel Khriam [Chillibreeze]" userId="fbeec9ff-bca4-44d8-a970-c64a780118de" providerId="ADAL" clId="{FB9CD5A7-AA3C-4B82-97F7-B35D5E1001FF}" dt="2020-07-13T05:34:12.305" v="394"/>
          <ac:spMkLst>
            <pc:docMk/>
            <pc:sldMk cId="3190384538" sldId="1898"/>
            <ac:spMk id="3" creationId="{3082139C-FA52-4A8C-A7CF-C18355A1872B}"/>
          </ac:spMkLst>
        </pc:spChg>
      </pc:sldChg>
      <pc:sldChg chg="modSp mod">
        <pc:chgData name="Diswel Khriam [Chillibreeze]" userId="fbeec9ff-bca4-44d8-a970-c64a780118de" providerId="ADAL" clId="{FB9CD5A7-AA3C-4B82-97F7-B35D5E1001FF}" dt="2020-07-13T05:21:03.522" v="383" actId="1582"/>
        <pc:sldMkLst>
          <pc:docMk/>
          <pc:sldMk cId="316322398" sldId="1900"/>
        </pc:sldMkLst>
        <pc:spChg chg="mod">
          <ac:chgData name="Diswel Khriam [Chillibreeze]" userId="fbeec9ff-bca4-44d8-a970-c64a780118de" providerId="ADAL" clId="{FB9CD5A7-AA3C-4B82-97F7-B35D5E1001FF}" dt="2020-07-13T04:16:42.966" v="18" actId="20577"/>
          <ac:spMkLst>
            <pc:docMk/>
            <pc:sldMk cId="316322398" sldId="1900"/>
            <ac:spMk id="2" creationId="{5F359BF1-DFBD-478C-ACA3-333D99FCFEDF}"/>
          </ac:spMkLst>
        </pc:spChg>
        <pc:spChg chg="mod">
          <ac:chgData name="Diswel Khriam [Chillibreeze]" userId="fbeec9ff-bca4-44d8-a970-c64a780118de" providerId="ADAL" clId="{FB9CD5A7-AA3C-4B82-97F7-B35D5E1001FF}" dt="2020-07-13T05:21:03.522" v="383" actId="1582"/>
          <ac:spMkLst>
            <pc:docMk/>
            <pc:sldMk cId="316322398" sldId="1900"/>
            <ac:spMk id="11" creationId="{641417C7-9C00-45E9-B084-4D04ADECB052}"/>
          </ac:spMkLst>
        </pc:spChg>
        <pc:spChg chg="mod">
          <ac:chgData name="Diswel Khriam [Chillibreeze]" userId="fbeec9ff-bca4-44d8-a970-c64a780118de" providerId="ADAL" clId="{FB9CD5A7-AA3C-4B82-97F7-B35D5E1001FF}" dt="2020-07-13T05:21:02.349" v="382" actId="1582"/>
          <ac:spMkLst>
            <pc:docMk/>
            <pc:sldMk cId="316322398" sldId="1900"/>
            <ac:spMk id="14" creationId="{AC9A3F7B-2803-41AA-AB0F-1F76EB026BE9}"/>
          </ac:spMkLst>
        </pc:spChg>
        <pc:spChg chg="mod">
          <ac:chgData name="Diswel Khriam [Chillibreeze]" userId="fbeec9ff-bca4-44d8-a970-c64a780118de" providerId="ADAL" clId="{FB9CD5A7-AA3C-4B82-97F7-B35D5E1001FF}" dt="2020-07-13T05:21:00.596" v="381" actId="1582"/>
          <ac:spMkLst>
            <pc:docMk/>
            <pc:sldMk cId="316322398" sldId="1900"/>
            <ac:spMk id="17" creationId="{9B763CC6-512A-4BFE-9940-C4CEAE99FA2F}"/>
          </ac:spMkLst>
        </pc:spChg>
        <pc:spChg chg="mod">
          <ac:chgData name="Diswel Khriam [Chillibreeze]" userId="fbeec9ff-bca4-44d8-a970-c64a780118de" providerId="ADAL" clId="{FB9CD5A7-AA3C-4B82-97F7-B35D5E1001FF}" dt="2020-07-13T05:20:57.120" v="379" actId="1582"/>
          <ac:spMkLst>
            <pc:docMk/>
            <pc:sldMk cId="316322398" sldId="1900"/>
            <ac:spMk id="20" creationId="{CA026F0F-40C7-4E73-A072-00A14C80D16F}"/>
          </ac:spMkLst>
        </pc:spChg>
        <pc:spChg chg="mod">
          <ac:chgData name="Diswel Khriam [Chillibreeze]" userId="fbeec9ff-bca4-44d8-a970-c64a780118de" providerId="ADAL" clId="{FB9CD5A7-AA3C-4B82-97F7-B35D5E1001FF}" dt="2020-07-13T05:20:58.615" v="380" actId="1582"/>
          <ac:spMkLst>
            <pc:docMk/>
            <pc:sldMk cId="316322398" sldId="1900"/>
            <ac:spMk id="23" creationId="{6712DB18-3354-4B37-B7D1-C4836222E38D}"/>
          </ac:spMkLst>
        </pc:spChg>
      </pc:sldChg>
      <pc:sldChg chg="addSp delSp modSp add mod addCm modCm">
        <pc:chgData name="Diswel Khriam [Chillibreeze]" userId="fbeec9ff-bca4-44d8-a970-c64a780118de" providerId="ADAL" clId="{FB9CD5A7-AA3C-4B82-97F7-B35D5E1001FF}" dt="2020-07-13T05:41:38.372" v="425" actId="5900"/>
        <pc:sldMkLst>
          <pc:docMk/>
          <pc:sldMk cId="564201075" sldId="1901"/>
        </pc:sldMkLst>
        <pc:spChg chg="mod">
          <ac:chgData name="Diswel Khriam [Chillibreeze]" userId="fbeec9ff-bca4-44d8-a970-c64a780118de" providerId="ADAL" clId="{FB9CD5A7-AA3C-4B82-97F7-B35D5E1001FF}" dt="2020-07-13T05:35:51.856" v="402" actId="20577"/>
          <ac:spMkLst>
            <pc:docMk/>
            <pc:sldMk cId="564201075" sldId="1901"/>
            <ac:spMk id="4" creationId="{0CD8665D-5A50-4F07-9D33-48CCD3FD74C7}"/>
          </ac:spMkLst>
        </pc:spChg>
        <pc:picChg chg="del">
          <ac:chgData name="Diswel Khriam [Chillibreeze]" userId="fbeec9ff-bca4-44d8-a970-c64a780118de" providerId="ADAL" clId="{FB9CD5A7-AA3C-4B82-97F7-B35D5E1001FF}" dt="2020-07-13T05:36:44.476" v="406" actId="478"/>
          <ac:picMkLst>
            <pc:docMk/>
            <pc:sldMk cId="564201075" sldId="1901"/>
            <ac:picMk id="2" creationId="{75B3B0A4-A9D9-4C39-A611-3174E55D7BED}"/>
          </ac:picMkLst>
        </pc:picChg>
        <pc:picChg chg="add mod">
          <ac:chgData name="Diswel Khriam [Chillibreeze]" userId="fbeec9ff-bca4-44d8-a970-c64a780118de" providerId="ADAL" clId="{FB9CD5A7-AA3C-4B82-97F7-B35D5E1001FF}" dt="2020-07-13T05:36:59.556" v="420" actId="1037"/>
          <ac:picMkLst>
            <pc:docMk/>
            <pc:sldMk cId="564201075" sldId="1901"/>
            <ac:picMk id="3" creationId="{25FBA7AA-70AF-47EF-B4DE-91E05576DFB1}"/>
          </ac:picMkLst>
        </pc:picChg>
      </pc:sldChg>
      <pc:sldChg chg="del">
        <pc:chgData name="Diswel Khriam [Chillibreeze]" userId="fbeec9ff-bca4-44d8-a970-c64a780118de" providerId="ADAL" clId="{FB9CD5A7-AA3C-4B82-97F7-B35D5E1001FF}" dt="2020-07-13T05:35:00.286" v="395"/>
        <pc:sldMkLst>
          <pc:docMk/>
          <pc:sldMk cId="17682011" sldId="1905"/>
        </pc:sldMkLst>
      </pc:sldChg>
      <pc:sldChg chg="del">
        <pc:chgData name="Diswel Khriam [Chillibreeze]" userId="fbeec9ff-bca4-44d8-a970-c64a780118de" providerId="ADAL" clId="{FB9CD5A7-AA3C-4B82-97F7-B35D5E1001FF}" dt="2020-07-13T05:35:00.286" v="395"/>
        <pc:sldMkLst>
          <pc:docMk/>
          <pc:sldMk cId="564201075" sldId="1947"/>
        </pc:sldMkLst>
      </pc:sldChg>
      <pc:sldChg chg="del">
        <pc:chgData name="Diswel Khriam [Chillibreeze]" userId="fbeec9ff-bca4-44d8-a970-c64a780118de" providerId="ADAL" clId="{FB9CD5A7-AA3C-4B82-97F7-B35D5E1001FF}" dt="2020-07-13T05:35:00.286" v="395"/>
        <pc:sldMkLst>
          <pc:docMk/>
          <pc:sldMk cId="3299241507" sldId="1948"/>
        </pc:sldMkLst>
      </pc:sldChg>
    </pc:docChg>
  </pc:docChgLst>
  <pc:docChgLst>
    <pc:chgData name="Balamhashwa Syiemlieh [Chillibreeze]" userId="54efa616-9f42-44f8-bda7-1f8f19082b98" providerId="ADAL" clId="{A9B9750D-3ED9-41E8-BB7F-15D2BB5FCAD1}"/>
    <pc:docChg chg="undo redo custSel addSld delSld modSld sldOrd modMainMaster">
      <pc:chgData name="Balamhashwa Syiemlieh [Chillibreeze]" userId="54efa616-9f42-44f8-bda7-1f8f19082b98" providerId="ADAL" clId="{A9B9750D-3ED9-41E8-BB7F-15D2BB5FCAD1}" dt="2020-07-10T16:56:20.268" v="3217" actId="948"/>
      <pc:docMkLst>
        <pc:docMk/>
      </pc:docMkLst>
      <pc:sldChg chg="addSp delSp modSp add mod setBg modClrScheme chgLayout">
        <pc:chgData name="Balamhashwa Syiemlieh [Chillibreeze]" userId="54efa616-9f42-44f8-bda7-1f8f19082b98" providerId="ADAL" clId="{A9B9750D-3ED9-41E8-BB7F-15D2BB5FCAD1}" dt="2020-07-10T14:49:00.663" v="2981" actId="20577"/>
        <pc:sldMkLst>
          <pc:docMk/>
          <pc:sldMk cId="3560731283" sldId="256"/>
        </pc:sldMkLst>
        <pc:spChg chg="mod ord">
          <ac:chgData name="Balamhashwa Syiemlieh [Chillibreeze]" userId="54efa616-9f42-44f8-bda7-1f8f19082b98" providerId="ADAL" clId="{A9B9750D-3ED9-41E8-BB7F-15D2BB5FCAD1}" dt="2020-07-10T14:49:00.663" v="2981" actId="20577"/>
          <ac:spMkLst>
            <pc:docMk/>
            <pc:sldMk cId="3560731283" sldId="256"/>
            <ac:spMk id="2" creationId="{06456474-6022-48BB-A434-CF09068ED1E2}"/>
          </ac:spMkLst>
        </pc:spChg>
        <pc:spChg chg="add del mod">
          <ac:chgData name="Balamhashwa Syiemlieh [Chillibreeze]" userId="54efa616-9f42-44f8-bda7-1f8f19082b98" providerId="ADAL" clId="{A9B9750D-3ED9-41E8-BB7F-15D2BB5FCAD1}" dt="2020-07-10T06:13:35.369" v="32"/>
          <ac:spMkLst>
            <pc:docMk/>
            <pc:sldMk cId="3560731283" sldId="256"/>
            <ac:spMk id="3" creationId="{8CD2D529-E3DC-4B45-9F18-9507CC9B9BCE}"/>
          </ac:spMkLst>
        </pc:spChg>
        <pc:spChg chg="add del mod">
          <ac:chgData name="Balamhashwa Syiemlieh [Chillibreeze]" userId="54efa616-9f42-44f8-bda7-1f8f19082b98" providerId="ADAL" clId="{A9B9750D-3ED9-41E8-BB7F-15D2BB5FCAD1}" dt="2020-07-10T06:13:38.959" v="33"/>
          <ac:spMkLst>
            <pc:docMk/>
            <pc:sldMk cId="3560731283" sldId="256"/>
            <ac:spMk id="4" creationId="{F4CF4CF4-5362-48D6-AFEE-C38602B770A4}"/>
          </ac:spMkLst>
        </pc:spChg>
        <pc:spChg chg="add del mod">
          <ac:chgData name="Balamhashwa Syiemlieh [Chillibreeze]" userId="54efa616-9f42-44f8-bda7-1f8f19082b98" providerId="ADAL" clId="{A9B9750D-3ED9-41E8-BB7F-15D2BB5FCAD1}" dt="2020-07-10T06:13:39.118" v="34"/>
          <ac:spMkLst>
            <pc:docMk/>
            <pc:sldMk cId="3560731283" sldId="256"/>
            <ac:spMk id="5" creationId="{26C603D5-E202-4E75-BE5D-8DAC6ECB1166}"/>
          </ac:spMkLst>
        </pc:spChg>
      </pc:sldChg>
      <pc:sldChg chg="del">
        <pc:chgData name="Balamhashwa Syiemlieh [Chillibreeze]" userId="54efa616-9f42-44f8-bda7-1f8f19082b98" providerId="ADAL" clId="{A9B9750D-3ED9-41E8-BB7F-15D2BB5FCAD1}" dt="2020-07-10T06:09:16.046" v="0" actId="47"/>
        <pc:sldMkLst>
          <pc:docMk/>
          <pc:sldMk cId="2903744268" sldId="258"/>
        </pc:sldMkLst>
      </pc:sldChg>
      <pc:sldChg chg="addSp delSp modSp add mod modClrScheme chgLayout">
        <pc:chgData name="Balamhashwa Syiemlieh [Chillibreeze]" userId="54efa616-9f42-44f8-bda7-1f8f19082b98" providerId="ADAL" clId="{A9B9750D-3ED9-41E8-BB7F-15D2BB5FCAD1}" dt="2020-07-10T16:50:46.345" v="3144" actId="478"/>
        <pc:sldMkLst>
          <pc:docMk/>
          <pc:sldMk cId="4269435113" sldId="260"/>
        </pc:sldMkLst>
        <pc:spChg chg="mod ord">
          <ac:chgData name="Balamhashwa Syiemlieh [Chillibreeze]" userId="54efa616-9f42-44f8-bda7-1f8f19082b98" providerId="ADAL" clId="{A9B9750D-3ED9-41E8-BB7F-15D2BB5FCAD1}" dt="2020-07-10T08:51:34.572" v="886"/>
          <ac:spMkLst>
            <pc:docMk/>
            <pc:sldMk cId="4269435113" sldId="260"/>
            <ac:spMk id="2" creationId="{39C21671-89E2-4AA4-8F06-AFABB58DF2E3}"/>
          </ac:spMkLst>
        </pc:spChg>
        <pc:spChg chg="mod topLvl">
          <ac:chgData name="Balamhashwa Syiemlieh [Chillibreeze]" userId="54efa616-9f42-44f8-bda7-1f8f19082b98" providerId="ADAL" clId="{A9B9750D-3ED9-41E8-BB7F-15D2BB5FCAD1}" dt="2020-07-10T08:49:14.578" v="866" actId="164"/>
          <ac:spMkLst>
            <pc:docMk/>
            <pc:sldMk cId="4269435113" sldId="260"/>
            <ac:spMk id="4" creationId="{92191DA0-2F4D-4F6F-BB2C-F8152517BE05}"/>
          </ac:spMkLst>
        </pc:spChg>
        <pc:spChg chg="mod topLvl">
          <ac:chgData name="Balamhashwa Syiemlieh [Chillibreeze]" userId="54efa616-9f42-44f8-bda7-1f8f19082b98" providerId="ADAL" clId="{A9B9750D-3ED9-41E8-BB7F-15D2BB5FCAD1}" dt="2020-07-10T08:49:14.578" v="866" actId="164"/>
          <ac:spMkLst>
            <pc:docMk/>
            <pc:sldMk cId="4269435113" sldId="260"/>
            <ac:spMk id="5" creationId="{2A9BDDEA-2DA8-4B26-8FAE-15D1233EAEBA}"/>
          </ac:spMkLst>
        </pc:spChg>
        <pc:spChg chg="mod topLvl">
          <ac:chgData name="Balamhashwa Syiemlieh [Chillibreeze]" userId="54efa616-9f42-44f8-bda7-1f8f19082b98" providerId="ADAL" clId="{A9B9750D-3ED9-41E8-BB7F-15D2BB5FCAD1}" dt="2020-07-10T08:50:16.168" v="881" actId="299"/>
          <ac:spMkLst>
            <pc:docMk/>
            <pc:sldMk cId="4269435113" sldId="260"/>
            <ac:spMk id="6" creationId="{0E503F07-1E8C-40C7-94AF-4568DC39CA85}"/>
          </ac:spMkLst>
        </pc:spChg>
        <pc:spChg chg="mod topLvl">
          <ac:chgData name="Balamhashwa Syiemlieh [Chillibreeze]" userId="54efa616-9f42-44f8-bda7-1f8f19082b98" providerId="ADAL" clId="{A9B9750D-3ED9-41E8-BB7F-15D2BB5FCAD1}" dt="2020-07-10T08:50:24.287" v="882" actId="255"/>
          <ac:spMkLst>
            <pc:docMk/>
            <pc:sldMk cId="4269435113" sldId="260"/>
            <ac:spMk id="7" creationId="{BAE8E5C2-AAE2-4266-B7D2-73EC8D452264}"/>
          </ac:spMkLst>
        </pc:spChg>
        <pc:spChg chg="mod topLvl">
          <ac:chgData name="Balamhashwa Syiemlieh [Chillibreeze]" userId="54efa616-9f42-44f8-bda7-1f8f19082b98" providerId="ADAL" clId="{A9B9750D-3ED9-41E8-BB7F-15D2BB5FCAD1}" dt="2020-07-10T08:49:57.285" v="874" actId="255"/>
          <ac:spMkLst>
            <pc:docMk/>
            <pc:sldMk cId="4269435113" sldId="260"/>
            <ac:spMk id="8" creationId="{40A7F6D2-AD59-439B-92DD-484F69A9D26C}"/>
          </ac:spMkLst>
        </pc:spChg>
        <pc:spChg chg="mod topLvl">
          <ac:chgData name="Balamhashwa Syiemlieh [Chillibreeze]" userId="54efa616-9f42-44f8-bda7-1f8f19082b98" providerId="ADAL" clId="{A9B9750D-3ED9-41E8-BB7F-15D2BB5FCAD1}" dt="2020-07-10T08:49:53.951" v="873" actId="255"/>
          <ac:spMkLst>
            <pc:docMk/>
            <pc:sldMk cId="4269435113" sldId="260"/>
            <ac:spMk id="9" creationId="{647A714B-EFDE-4E07-ABF4-37F851C06E22}"/>
          </ac:spMkLst>
        </pc:spChg>
        <pc:spChg chg="add del">
          <ac:chgData name="Balamhashwa Syiemlieh [Chillibreeze]" userId="54efa616-9f42-44f8-bda7-1f8f19082b98" providerId="ADAL" clId="{A9B9750D-3ED9-41E8-BB7F-15D2BB5FCAD1}" dt="2020-07-10T06:09:55.919" v="17" actId="700"/>
          <ac:spMkLst>
            <pc:docMk/>
            <pc:sldMk cId="4269435113" sldId="260"/>
            <ac:spMk id="11" creationId="{3130B23A-109C-4B77-BCFC-5962D93A9CF9}"/>
          </ac:spMkLst>
        </pc:spChg>
        <pc:spChg chg="add del mod">
          <ac:chgData name="Balamhashwa Syiemlieh [Chillibreeze]" userId="54efa616-9f42-44f8-bda7-1f8f19082b98" providerId="ADAL" clId="{A9B9750D-3ED9-41E8-BB7F-15D2BB5FCAD1}" dt="2020-07-10T16:50:46.345" v="3144" actId="478"/>
          <ac:spMkLst>
            <pc:docMk/>
            <pc:sldMk cId="4269435113" sldId="260"/>
            <ac:spMk id="12" creationId="{BD751455-E942-4B0A-9D78-07989851BC8B}"/>
          </ac:spMkLst>
        </pc:spChg>
        <pc:spChg chg="add del mod">
          <ac:chgData name="Balamhashwa Syiemlieh [Chillibreeze]" userId="54efa616-9f42-44f8-bda7-1f8f19082b98" providerId="ADAL" clId="{A9B9750D-3ED9-41E8-BB7F-15D2BB5FCAD1}" dt="2020-07-10T08:51:34.572" v="886"/>
          <ac:spMkLst>
            <pc:docMk/>
            <pc:sldMk cId="4269435113" sldId="260"/>
            <ac:spMk id="13" creationId="{48C08A2F-34FD-42BC-B4F8-88C3EED367F4}"/>
          </ac:spMkLst>
        </pc:spChg>
        <pc:grpChg chg="add mod">
          <ac:chgData name="Balamhashwa Syiemlieh [Chillibreeze]" userId="54efa616-9f42-44f8-bda7-1f8f19082b98" providerId="ADAL" clId="{A9B9750D-3ED9-41E8-BB7F-15D2BB5FCAD1}" dt="2020-07-10T08:50:40.337" v="885" actId="12788"/>
          <ac:grpSpMkLst>
            <pc:docMk/>
            <pc:sldMk cId="4269435113" sldId="260"/>
            <ac:grpSpMk id="3" creationId="{36149854-B411-401F-9763-B648F5FCE10A}"/>
          </ac:grpSpMkLst>
        </pc:grpChg>
        <pc:grpChg chg="del mod">
          <ac:chgData name="Balamhashwa Syiemlieh [Chillibreeze]" userId="54efa616-9f42-44f8-bda7-1f8f19082b98" providerId="ADAL" clId="{A9B9750D-3ED9-41E8-BB7F-15D2BB5FCAD1}" dt="2020-07-10T08:48:38.087" v="859" actId="165"/>
          <ac:grpSpMkLst>
            <pc:docMk/>
            <pc:sldMk cId="4269435113" sldId="260"/>
            <ac:grpSpMk id="10" creationId="{29A72D83-11F4-404D-A1CE-50DA860FC1BA}"/>
          </ac:grpSpMkLst>
        </pc:grpChg>
      </pc:sldChg>
      <pc:sldChg chg="addSp delSp modSp add mod modClrScheme chgLayout">
        <pc:chgData name="Balamhashwa Syiemlieh [Chillibreeze]" userId="54efa616-9f42-44f8-bda7-1f8f19082b98" providerId="ADAL" clId="{A9B9750D-3ED9-41E8-BB7F-15D2BB5FCAD1}" dt="2020-07-10T14:53:37.603" v="3003" actId="14100"/>
        <pc:sldMkLst>
          <pc:docMk/>
          <pc:sldMk cId="2713783001" sldId="262"/>
        </pc:sldMkLst>
        <pc:spChg chg="mod ord">
          <ac:chgData name="Balamhashwa Syiemlieh [Chillibreeze]" userId="54efa616-9f42-44f8-bda7-1f8f19082b98" providerId="ADAL" clId="{A9B9750D-3ED9-41E8-BB7F-15D2BB5FCAD1}" dt="2020-07-10T06:09:55.919" v="17" actId="700"/>
          <ac:spMkLst>
            <pc:docMk/>
            <pc:sldMk cId="2713783001" sldId="262"/>
            <ac:spMk id="2" creationId="{68D10122-6007-4FE9-AFBE-2D6EE497EC69}"/>
          </ac:spMkLst>
        </pc:spChg>
        <pc:spChg chg="del mod ord">
          <ac:chgData name="Balamhashwa Syiemlieh [Chillibreeze]" userId="54efa616-9f42-44f8-bda7-1f8f19082b98" providerId="ADAL" clId="{A9B9750D-3ED9-41E8-BB7F-15D2BB5FCAD1}" dt="2020-07-10T08:41:31.831" v="798" actId="478"/>
          <ac:spMkLst>
            <pc:docMk/>
            <pc:sldMk cId="2713783001" sldId="262"/>
            <ac:spMk id="3" creationId="{5C8A1100-1785-4277-A1DF-902A80CAA088}"/>
          </ac:spMkLst>
        </pc:spChg>
        <pc:spChg chg="mod">
          <ac:chgData name="Balamhashwa Syiemlieh [Chillibreeze]" userId="54efa616-9f42-44f8-bda7-1f8f19082b98" providerId="ADAL" clId="{A9B9750D-3ED9-41E8-BB7F-15D2BB5FCAD1}" dt="2020-07-10T07:30:42.954" v="697"/>
          <ac:spMkLst>
            <pc:docMk/>
            <pc:sldMk cId="2713783001" sldId="262"/>
            <ac:spMk id="5" creationId="{3B681B27-DA69-4642-A972-19A5033824CE}"/>
          </ac:spMkLst>
        </pc:spChg>
        <pc:spChg chg="mod">
          <ac:chgData name="Balamhashwa Syiemlieh [Chillibreeze]" userId="54efa616-9f42-44f8-bda7-1f8f19082b98" providerId="ADAL" clId="{A9B9750D-3ED9-41E8-BB7F-15D2BB5FCAD1}" dt="2020-07-10T07:30:42.954" v="697"/>
          <ac:spMkLst>
            <pc:docMk/>
            <pc:sldMk cId="2713783001" sldId="262"/>
            <ac:spMk id="6" creationId="{C0AC6AA5-2B46-4EA8-98D7-3A2245BCD24B}"/>
          </ac:spMkLst>
        </pc:spChg>
        <pc:spChg chg="mod">
          <ac:chgData name="Balamhashwa Syiemlieh [Chillibreeze]" userId="54efa616-9f42-44f8-bda7-1f8f19082b98" providerId="ADAL" clId="{A9B9750D-3ED9-41E8-BB7F-15D2BB5FCAD1}" dt="2020-07-10T07:30:42.954" v="697"/>
          <ac:spMkLst>
            <pc:docMk/>
            <pc:sldMk cId="2713783001" sldId="262"/>
            <ac:spMk id="10" creationId="{9AFAE4C6-2980-47D6-83DB-E6639C56638F}"/>
          </ac:spMkLst>
        </pc:spChg>
        <pc:spChg chg="mod">
          <ac:chgData name="Balamhashwa Syiemlieh [Chillibreeze]" userId="54efa616-9f42-44f8-bda7-1f8f19082b98" providerId="ADAL" clId="{A9B9750D-3ED9-41E8-BB7F-15D2BB5FCAD1}" dt="2020-07-10T07:30:42.954" v="697"/>
          <ac:spMkLst>
            <pc:docMk/>
            <pc:sldMk cId="2713783001" sldId="262"/>
            <ac:spMk id="11" creationId="{8311B7B8-10B5-48F1-BE6D-9A42FC561DC5}"/>
          </ac:spMkLst>
        </pc:spChg>
        <pc:spChg chg="add mod">
          <ac:chgData name="Balamhashwa Syiemlieh [Chillibreeze]" userId="54efa616-9f42-44f8-bda7-1f8f19082b98" providerId="ADAL" clId="{A9B9750D-3ED9-41E8-BB7F-15D2BB5FCAD1}" dt="2020-07-10T12:23:00.458" v="2850" actId="12789"/>
          <ac:spMkLst>
            <pc:docMk/>
            <pc:sldMk cId="2713783001" sldId="262"/>
            <ac:spMk id="13" creationId="{71037333-0EEA-41F4-96AD-21FEB57C429F}"/>
          </ac:spMkLst>
        </pc:spChg>
        <pc:spChg chg="mod">
          <ac:chgData name="Balamhashwa Syiemlieh [Chillibreeze]" userId="54efa616-9f42-44f8-bda7-1f8f19082b98" providerId="ADAL" clId="{A9B9750D-3ED9-41E8-BB7F-15D2BB5FCAD1}" dt="2020-07-10T07:30:42.954" v="697"/>
          <ac:spMkLst>
            <pc:docMk/>
            <pc:sldMk cId="2713783001" sldId="262"/>
            <ac:spMk id="16" creationId="{DA5754CB-62C6-475E-89C3-E22C760E24BE}"/>
          </ac:spMkLst>
        </pc:spChg>
        <pc:spChg chg="mod">
          <ac:chgData name="Balamhashwa Syiemlieh [Chillibreeze]" userId="54efa616-9f42-44f8-bda7-1f8f19082b98" providerId="ADAL" clId="{A9B9750D-3ED9-41E8-BB7F-15D2BB5FCAD1}" dt="2020-07-10T07:30:42.954" v="697"/>
          <ac:spMkLst>
            <pc:docMk/>
            <pc:sldMk cId="2713783001" sldId="262"/>
            <ac:spMk id="17" creationId="{4FA88A0B-7494-48A1-89F7-DB2E685F7C40}"/>
          </ac:spMkLst>
        </pc:spChg>
        <pc:spChg chg="add mod">
          <ac:chgData name="Balamhashwa Syiemlieh [Chillibreeze]" userId="54efa616-9f42-44f8-bda7-1f8f19082b98" providerId="ADAL" clId="{A9B9750D-3ED9-41E8-BB7F-15D2BB5FCAD1}" dt="2020-07-10T12:23:07.967" v="2852" actId="12789"/>
          <ac:spMkLst>
            <pc:docMk/>
            <pc:sldMk cId="2713783001" sldId="262"/>
            <ac:spMk id="19" creationId="{1CBA78B6-FDAD-4752-9E45-9C5C72D9071E}"/>
          </ac:spMkLst>
        </pc:spChg>
        <pc:spChg chg="add mod">
          <ac:chgData name="Balamhashwa Syiemlieh [Chillibreeze]" userId="54efa616-9f42-44f8-bda7-1f8f19082b98" providerId="ADAL" clId="{A9B9750D-3ED9-41E8-BB7F-15D2BB5FCAD1}" dt="2020-07-10T12:23:04.192" v="2851" actId="12789"/>
          <ac:spMkLst>
            <pc:docMk/>
            <pc:sldMk cId="2713783001" sldId="262"/>
            <ac:spMk id="20" creationId="{C723E34D-0758-46A1-9692-EB5CB5FBFD41}"/>
          </ac:spMkLst>
        </pc:spChg>
        <pc:grpChg chg="add mod">
          <ac:chgData name="Balamhashwa Syiemlieh [Chillibreeze]" userId="54efa616-9f42-44f8-bda7-1f8f19082b98" providerId="ADAL" clId="{A9B9750D-3ED9-41E8-BB7F-15D2BB5FCAD1}" dt="2020-07-10T09:33:31.291" v="1618" actId="1076"/>
          <ac:grpSpMkLst>
            <pc:docMk/>
            <pc:sldMk cId="2713783001" sldId="262"/>
            <ac:grpSpMk id="4" creationId="{CA6210A6-DEB7-452A-AF95-A136AED4C216}"/>
          </ac:grpSpMkLst>
        </pc:grpChg>
        <pc:grpChg chg="add mod">
          <ac:chgData name="Balamhashwa Syiemlieh [Chillibreeze]" userId="54efa616-9f42-44f8-bda7-1f8f19082b98" providerId="ADAL" clId="{A9B9750D-3ED9-41E8-BB7F-15D2BB5FCAD1}" dt="2020-07-10T12:23:00.458" v="2850" actId="12789"/>
          <ac:grpSpMkLst>
            <pc:docMk/>
            <pc:sldMk cId="2713783001" sldId="262"/>
            <ac:grpSpMk id="9" creationId="{AC946381-4C4C-4BFC-AC77-7181FE24DE21}"/>
          </ac:grpSpMkLst>
        </pc:grpChg>
        <pc:grpChg chg="add mod">
          <ac:chgData name="Balamhashwa Syiemlieh [Chillibreeze]" userId="54efa616-9f42-44f8-bda7-1f8f19082b98" providerId="ADAL" clId="{A9B9750D-3ED9-41E8-BB7F-15D2BB5FCAD1}" dt="2020-07-10T14:53:19.933" v="2999" actId="12788"/>
          <ac:grpSpMkLst>
            <pc:docMk/>
            <pc:sldMk cId="2713783001" sldId="262"/>
            <ac:grpSpMk id="15" creationId="{10E22E7F-0D6E-4A6C-885B-AF5F3E80087C}"/>
          </ac:grpSpMkLst>
        </pc:grpChg>
        <pc:picChg chg="add del mod">
          <ac:chgData name="Balamhashwa Syiemlieh [Chillibreeze]" userId="54efa616-9f42-44f8-bda7-1f8f19082b98" providerId="ADAL" clId="{A9B9750D-3ED9-41E8-BB7F-15D2BB5FCAD1}" dt="2020-07-10T08:42:54.848" v="803" actId="478"/>
          <ac:picMkLst>
            <pc:docMk/>
            <pc:sldMk cId="2713783001" sldId="262"/>
            <ac:picMk id="7" creationId="{5FA81C94-DA59-44EC-8095-B01D4FDA1DCB}"/>
          </ac:picMkLst>
        </pc:picChg>
        <pc:picChg chg="add del mod">
          <ac:chgData name="Balamhashwa Syiemlieh [Chillibreeze]" userId="54efa616-9f42-44f8-bda7-1f8f19082b98" providerId="ADAL" clId="{A9B9750D-3ED9-41E8-BB7F-15D2BB5FCAD1}" dt="2020-07-10T08:42:54.848" v="803" actId="478"/>
          <ac:picMkLst>
            <pc:docMk/>
            <pc:sldMk cId="2713783001" sldId="262"/>
            <ac:picMk id="12" creationId="{6F5E0B24-6987-482F-A95E-991A2082EB0A}"/>
          </ac:picMkLst>
        </pc:picChg>
        <pc:picChg chg="add del mod">
          <ac:chgData name="Balamhashwa Syiemlieh [Chillibreeze]" userId="54efa616-9f42-44f8-bda7-1f8f19082b98" providerId="ADAL" clId="{A9B9750D-3ED9-41E8-BB7F-15D2BB5FCAD1}" dt="2020-07-10T08:42:54.848" v="803" actId="478"/>
          <ac:picMkLst>
            <pc:docMk/>
            <pc:sldMk cId="2713783001" sldId="262"/>
            <ac:picMk id="18" creationId="{240A02E1-B30B-4F53-A36A-331A8F113069}"/>
          </ac:picMkLst>
        </pc:picChg>
        <pc:picChg chg="add del mod">
          <ac:chgData name="Balamhashwa Syiemlieh [Chillibreeze]" userId="54efa616-9f42-44f8-bda7-1f8f19082b98" providerId="ADAL" clId="{A9B9750D-3ED9-41E8-BB7F-15D2BB5FCAD1}" dt="2020-07-10T14:53:12.973" v="2996" actId="478"/>
          <ac:picMkLst>
            <pc:docMk/>
            <pc:sldMk cId="2713783001" sldId="262"/>
            <ac:picMk id="23" creationId="{B1DF3D33-D1E0-46BE-9228-C0FDBF49B372}"/>
          </ac:picMkLst>
        </pc:picChg>
        <pc:picChg chg="add del mod">
          <ac:chgData name="Balamhashwa Syiemlieh [Chillibreeze]" userId="54efa616-9f42-44f8-bda7-1f8f19082b98" providerId="ADAL" clId="{A9B9750D-3ED9-41E8-BB7F-15D2BB5FCAD1}" dt="2020-07-10T14:52:36.237" v="2989" actId="478"/>
          <ac:picMkLst>
            <pc:docMk/>
            <pc:sldMk cId="2713783001" sldId="262"/>
            <ac:picMk id="24" creationId="{238EA015-E615-4C7C-9983-67830423DC8B}"/>
          </ac:picMkLst>
        </pc:picChg>
        <pc:picChg chg="add mod">
          <ac:chgData name="Balamhashwa Syiemlieh [Chillibreeze]" userId="54efa616-9f42-44f8-bda7-1f8f19082b98" providerId="ADAL" clId="{A9B9750D-3ED9-41E8-BB7F-15D2BB5FCAD1}" dt="2020-07-10T12:23:04.192" v="2851" actId="12789"/>
          <ac:picMkLst>
            <pc:docMk/>
            <pc:sldMk cId="2713783001" sldId="262"/>
            <ac:picMk id="25" creationId="{E962E6C4-7C1B-43A2-BED8-4890CFF9D6E5}"/>
          </ac:picMkLst>
        </pc:picChg>
        <pc:picChg chg="add mod">
          <ac:chgData name="Balamhashwa Syiemlieh [Chillibreeze]" userId="54efa616-9f42-44f8-bda7-1f8f19082b98" providerId="ADAL" clId="{A9B9750D-3ED9-41E8-BB7F-15D2BB5FCAD1}" dt="2020-07-10T14:53:37.603" v="3003" actId="14100"/>
          <ac:picMkLst>
            <pc:docMk/>
            <pc:sldMk cId="2713783001" sldId="262"/>
            <ac:picMk id="26" creationId="{E79498C5-815B-4D29-8E7F-3DE30D3995E3}"/>
          </ac:picMkLst>
        </pc:picChg>
        <pc:picChg chg="add mod">
          <ac:chgData name="Balamhashwa Syiemlieh [Chillibreeze]" userId="54efa616-9f42-44f8-bda7-1f8f19082b98" providerId="ADAL" clId="{A9B9750D-3ED9-41E8-BB7F-15D2BB5FCAD1}" dt="2020-07-10T14:52:40.363" v="2991" actId="571"/>
          <ac:picMkLst>
            <pc:docMk/>
            <pc:sldMk cId="2713783001" sldId="262"/>
            <ac:picMk id="27" creationId="{E468C6DF-9B6F-48C3-A771-DFC3F0902412}"/>
          </ac:picMkLst>
        </pc:picChg>
        <pc:picChg chg="add mod">
          <ac:chgData name="Balamhashwa Syiemlieh [Chillibreeze]" userId="54efa616-9f42-44f8-bda7-1f8f19082b98" providerId="ADAL" clId="{A9B9750D-3ED9-41E8-BB7F-15D2BB5FCAD1}" dt="2020-07-10T14:53:34.325" v="3002" actId="14100"/>
          <ac:picMkLst>
            <pc:docMk/>
            <pc:sldMk cId="2713783001" sldId="262"/>
            <ac:picMk id="28" creationId="{CFA1E002-B923-4F13-974D-9CE05A2C913C}"/>
          </ac:picMkLst>
        </pc:picChg>
        <pc:cxnChg chg="add mod">
          <ac:chgData name="Balamhashwa Syiemlieh [Chillibreeze]" userId="54efa616-9f42-44f8-bda7-1f8f19082b98" providerId="ADAL" clId="{A9B9750D-3ED9-41E8-BB7F-15D2BB5FCAD1}" dt="2020-07-10T09:33:50.217" v="1622" actId="465"/>
          <ac:cxnSpMkLst>
            <pc:docMk/>
            <pc:sldMk cId="2713783001" sldId="262"/>
            <ac:cxnSpMk id="8" creationId="{72E1234B-90E5-437A-B882-064231181E03}"/>
          </ac:cxnSpMkLst>
        </pc:cxnChg>
        <pc:cxnChg chg="add mod">
          <ac:chgData name="Balamhashwa Syiemlieh [Chillibreeze]" userId="54efa616-9f42-44f8-bda7-1f8f19082b98" providerId="ADAL" clId="{A9B9750D-3ED9-41E8-BB7F-15D2BB5FCAD1}" dt="2020-07-10T09:33:47.006" v="1621" actId="465"/>
          <ac:cxnSpMkLst>
            <pc:docMk/>
            <pc:sldMk cId="2713783001" sldId="262"/>
            <ac:cxnSpMk id="14" creationId="{E7AAD314-CE9D-472E-AC94-94EA27033A57}"/>
          </ac:cxnSpMkLst>
        </pc:cxnChg>
      </pc:sldChg>
      <pc:sldChg chg="del">
        <pc:chgData name="Balamhashwa Syiemlieh [Chillibreeze]" userId="54efa616-9f42-44f8-bda7-1f8f19082b98" providerId="ADAL" clId="{A9B9750D-3ED9-41E8-BB7F-15D2BB5FCAD1}" dt="2020-07-10T06:09:16.046" v="0" actId="47"/>
        <pc:sldMkLst>
          <pc:docMk/>
          <pc:sldMk cId="3468777602" sldId="265"/>
        </pc:sldMkLst>
      </pc:sldChg>
      <pc:sldChg chg="addSp delSp modSp add mod setBg modClrScheme chgLayout">
        <pc:chgData name="Balamhashwa Syiemlieh [Chillibreeze]" userId="54efa616-9f42-44f8-bda7-1f8f19082b98" providerId="ADAL" clId="{A9B9750D-3ED9-41E8-BB7F-15D2BB5FCAD1}" dt="2020-07-10T16:48:35.204" v="3122" actId="14100"/>
        <pc:sldMkLst>
          <pc:docMk/>
          <pc:sldMk cId="430513233" sldId="290"/>
        </pc:sldMkLst>
        <pc:spChg chg="mod ord">
          <ac:chgData name="Balamhashwa Syiemlieh [Chillibreeze]" userId="54efa616-9f42-44f8-bda7-1f8f19082b98" providerId="ADAL" clId="{A9B9750D-3ED9-41E8-BB7F-15D2BB5FCAD1}" dt="2020-07-10T07:33:42.359" v="717" actId="700"/>
          <ac:spMkLst>
            <pc:docMk/>
            <pc:sldMk cId="430513233" sldId="290"/>
            <ac:spMk id="2" creationId="{00000000-0000-0000-0000-000000000000}"/>
          </ac:spMkLst>
        </pc:spChg>
        <pc:spChg chg="add del mod">
          <ac:chgData name="Balamhashwa Syiemlieh [Chillibreeze]" userId="54efa616-9f42-44f8-bda7-1f8f19082b98" providerId="ADAL" clId="{A9B9750D-3ED9-41E8-BB7F-15D2BB5FCAD1}" dt="2020-07-10T07:13:48.068" v="681"/>
          <ac:spMkLst>
            <pc:docMk/>
            <pc:sldMk cId="430513233" sldId="290"/>
            <ac:spMk id="3" creationId="{E196CEC1-645A-4F26-B12D-8084DEAE46FF}"/>
          </ac:spMkLst>
        </pc:spChg>
        <pc:spChg chg="add mod">
          <ac:chgData name="Balamhashwa Syiemlieh [Chillibreeze]" userId="54efa616-9f42-44f8-bda7-1f8f19082b98" providerId="ADAL" clId="{A9B9750D-3ED9-41E8-BB7F-15D2BB5FCAD1}" dt="2020-07-10T07:34:11.630" v="725" actId="12788"/>
          <ac:spMkLst>
            <pc:docMk/>
            <pc:sldMk cId="430513233" sldId="290"/>
            <ac:spMk id="5" creationId="{5A277A1B-6C53-4B53-AF65-C6CB134F63C0}"/>
          </ac:spMkLst>
        </pc:spChg>
        <pc:picChg chg="mod">
          <ac:chgData name="Balamhashwa Syiemlieh [Chillibreeze]" userId="54efa616-9f42-44f8-bda7-1f8f19082b98" providerId="ADAL" clId="{A9B9750D-3ED9-41E8-BB7F-15D2BB5FCAD1}" dt="2020-07-10T16:48:35.204" v="3122" actId="14100"/>
          <ac:picMkLst>
            <pc:docMk/>
            <pc:sldMk cId="430513233" sldId="290"/>
            <ac:picMk id="4" creationId="{00000000-0000-0000-0000-000000000000}"/>
          </ac:picMkLst>
        </pc:picChg>
      </pc:sldChg>
      <pc:sldChg chg="addSp delSp modSp add mod setBg modClrScheme chgLayout">
        <pc:chgData name="Balamhashwa Syiemlieh [Chillibreeze]" userId="54efa616-9f42-44f8-bda7-1f8f19082b98" providerId="ADAL" clId="{A9B9750D-3ED9-41E8-BB7F-15D2BB5FCAD1}" dt="2020-07-10T09:58:14.344" v="1785" actId="12788"/>
        <pc:sldMkLst>
          <pc:docMk/>
          <pc:sldMk cId="1154994825" sldId="295"/>
        </pc:sldMkLst>
        <pc:spChg chg="mod ord">
          <ac:chgData name="Balamhashwa Syiemlieh [Chillibreeze]" userId="54efa616-9f42-44f8-bda7-1f8f19082b98" providerId="ADAL" clId="{A9B9750D-3ED9-41E8-BB7F-15D2BB5FCAD1}" dt="2020-07-10T09:42:45.913" v="1665"/>
          <ac:spMkLst>
            <pc:docMk/>
            <pc:sldMk cId="1154994825" sldId="295"/>
            <ac:spMk id="2" creationId="{8B31FDFC-AD13-4B1C-8A3F-0992CFC7D8DF}"/>
          </ac:spMkLst>
        </pc:spChg>
        <pc:spChg chg="add del">
          <ac:chgData name="Balamhashwa Syiemlieh [Chillibreeze]" userId="54efa616-9f42-44f8-bda7-1f8f19082b98" providerId="ADAL" clId="{A9B9750D-3ED9-41E8-BB7F-15D2BB5FCAD1}" dt="2020-07-10T06:09:55.919" v="17" actId="700"/>
          <ac:spMkLst>
            <pc:docMk/>
            <pc:sldMk cId="1154994825" sldId="295"/>
            <ac:spMk id="3" creationId="{8FD725E8-3F7A-4B1F-A359-490C3EE0D0CC}"/>
          </ac:spMkLst>
        </pc:spChg>
        <pc:spChg chg="add del mod">
          <ac:chgData name="Balamhashwa Syiemlieh [Chillibreeze]" userId="54efa616-9f42-44f8-bda7-1f8f19082b98" providerId="ADAL" clId="{A9B9750D-3ED9-41E8-BB7F-15D2BB5FCAD1}" dt="2020-07-10T09:42:45.913" v="1665"/>
          <ac:spMkLst>
            <pc:docMk/>
            <pc:sldMk cId="1154994825" sldId="295"/>
            <ac:spMk id="5" creationId="{ABC4113F-A343-49A8-8229-8086BD8AE4E4}"/>
          </ac:spMkLst>
        </pc:spChg>
        <pc:spChg chg="add mod">
          <ac:chgData name="Balamhashwa Syiemlieh [Chillibreeze]" userId="54efa616-9f42-44f8-bda7-1f8f19082b98" providerId="ADAL" clId="{A9B9750D-3ED9-41E8-BB7F-15D2BB5FCAD1}" dt="2020-07-10T09:58:14.344" v="1785" actId="12788"/>
          <ac:spMkLst>
            <pc:docMk/>
            <pc:sldMk cId="1154994825" sldId="295"/>
            <ac:spMk id="6" creationId="{2E971AC8-B60D-4ECC-B61F-FB811AB480CF}"/>
          </ac:spMkLst>
        </pc:spChg>
        <pc:picChg chg="mod ord modCrop">
          <ac:chgData name="Balamhashwa Syiemlieh [Chillibreeze]" userId="54efa616-9f42-44f8-bda7-1f8f19082b98" providerId="ADAL" clId="{A9B9750D-3ED9-41E8-BB7F-15D2BB5FCAD1}" dt="2020-07-10T09:58:14.344" v="1785" actId="12788"/>
          <ac:picMkLst>
            <pc:docMk/>
            <pc:sldMk cId="1154994825" sldId="295"/>
            <ac:picMk id="4" creationId="{FA15488F-6019-47EA-8E65-3FBBB277C339}"/>
          </ac:picMkLst>
        </pc:picChg>
      </pc:sldChg>
      <pc:sldChg chg="addSp delSp modSp add mod setBg modClrScheme chgLayout">
        <pc:chgData name="Balamhashwa Syiemlieh [Chillibreeze]" userId="54efa616-9f42-44f8-bda7-1f8f19082b98" providerId="ADAL" clId="{A9B9750D-3ED9-41E8-BB7F-15D2BB5FCAD1}" dt="2020-07-10T14:56:33.468" v="3015" actId="14100"/>
        <pc:sldMkLst>
          <pc:docMk/>
          <pc:sldMk cId="339340619" sldId="296"/>
        </pc:sldMkLst>
        <pc:spChg chg="mod ord">
          <ac:chgData name="Balamhashwa Syiemlieh [Chillibreeze]" userId="54efa616-9f42-44f8-bda7-1f8f19082b98" providerId="ADAL" clId="{A9B9750D-3ED9-41E8-BB7F-15D2BB5FCAD1}" dt="2020-07-10T06:09:55.919" v="17" actId="700"/>
          <ac:spMkLst>
            <pc:docMk/>
            <pc:sldMk cId="339340619" sldId="296"/>
            <ac:spMk id="2" creationId="{2D0292F9-E5EA-476D-8E57-6E4816CDC4B1}"/>
          </ac:spMkLst>
        </pc:spChg>
        <pc:spChg chg="add del">
          <ac:chgData name="Balamhashwa Syiemlieh [Chillibreeze]" userId="54efa616-9f42-44f8-bda7-1f8f19082b98" providerId="ADAL" clId="{A9B9750D-3ED9-41E8-BB7F-15D2BB5FCAD1}" dt="2020-07-10T06:09:55.919" v="17" actId="700"/>
          <ac:spMkLst>
            <pc:docMk/>
            <pc:sldMk cId="339340619" sldId="296"/>
            <ac:spMk id="4" creationId="{C021C902-F7FA-4A2A-9861-EFECA97E64E0}"/>
          </ac:spMkLst>
        </pc:spChg>
        <pc:spChg chg="add del mod">
          <ac:chgData name="Balamhashwa Syiemlieh [Chillibreeze]" userId="54efa616-9f42-44f8-bda7-1f8f19082b98" providerId="ADAL" clId="{A9B9750D-3ED9-41E8-BB7F-15D2BB5FCAD1}" dt="2020-07-10T10:18:40.999" v="1870" actId="478"/>
          <ac:spMkLst>
            <pc:docMk/>
            <pc:sldMk cId="339340619" sldId="296"/>
            <ac:spMk id="6" creationId="{65F7156D-AF50-4699-855A-4B8975DD5185}"/>
          </ac:spMkLst>
        </pc:spChg>
        <pc:spChg chg="add mod">
          <ac:chgData name="Balamhashwa Syiemlieh [Chillibreeze]" userId="54efa616-9f42-44f8-bda7-1f8f19082b98" providerId="ADAL" clId="{A9B9750D-3ED9-41E8-BB7F-15D2BB5FCAD1}" dt="2020-07-10T10:09:48.483" v="1831"/>
          <ac:spMkLst>
            <pc:docMk/>
            <pc:sldMk cId="339340619" sldId="296"/>
            <ac:spMk id="7" creationId="{D5DBF4AD-220E-46A9-A9BA-C999A2D12FD2}"/>
          </ac:spMkLst>
        </pc:spChg>
        <pc:spChg chg="add mod">
          <ac:chgData name="Balamhashwa Syiemlieh [Chillibreeze]" userId="54efa616-9f42-44f8-bda7-1f8f19082b98" providerId="ADAL" clId="{A9B9750D-3ED9-41E8-BB7F-15D2BB5FCAD1}" dt="2020-07-10T14:40:32.676" v="2901" actId="20577"/>
          <ac:spMkLst>
            <pc:docMk/>
            <pc:sldMk cId="339340619" sldId="296"/>
            <ac:spMk id="8" creationId="{9EE4051C-9AF9-4FA9-940E-FFDB0544ECC5}"/>
          </ac:spMkLst>
        </pc:spChg>
        <pc:spChg chg="add mod">
          <ac:chgData name="Balamhashwa Syiemlieh [Chillibreeze]" userId="54efa616-9f42-44f8-bda7-1f8f19082b98" providerId="ADAL" clId="{A9B9750D-3ED9-41E8-BB7F-15D2BB5FCAD1}" dt="2020-07-10T10:09:31.643" v="1827"/>
          <ac:spMkLst>
            <pc:docMk/>
            <pc:sldMk cId="339340619" sldId="296"/>
            <ac:spMk id="9" creationId="{7C9AD460-C789-4148-A2FD-80163A365C4E}"/>
          </ac:spMkLst>
        </pc:spChg>
        <pc:spChg chg="add mod">
          <ac:chgData name="Balamhashwa Syiemlieh [Chillibreeze]" userId="54efa616-9f42-44f8-bda7-1f8f19082b98" providerId="ADAL" clId="{A9B9750D-3ED9-41E8-BB7F-15D2BB5FCAD1}" dt="2020-07-10T10:09:24.383" v="1826"/>
          <ac:spMkLst>
            <pc:docMk/>
            <pc:sldMk cId="339340619" sldId="296"/>
            <ac:spMk id="10" creationId="{75A151C3-F4BD-48C3-B9D3-2DFE4117E832}"/>
          </ac:spMkLst>
        </pc:spChg>
        <pc:spChg chg="add mod">
          <ac:chgData name="Balamhashwa Syiemlieh [Chillibreeze]" userId="54efa616-9f42-44f8-bda7-1f8f19082b98" providerId="ADAL" clId="{A9B9750D-3ED9-41E8-BB7F-15D2BB5FCAD1}" dt="2020-07-10T10:09:16.385" v="1823"/>
          <ac:spMkLst>
            <pc:docMk/>
            <pc:sldMk cId="339340619" sldId="296"/>
            <ac:spMk id="11" creationId="{196740EE-7268-412A-BB03-BC8930C145FB}"/>
          </ac:spMkLst>
        </pc:spChg>
        <pc:spChg chg="mod">
          <ac:chgData name="Balamhashwa Syiemlieh [Chillibreeze]" userId="54efa616-9f42-44f8-bda7-1f8f19082b98" providerId="ADAL" clId="{A9B9750D-3ED9-41E8-BB7F-15D2BB5FCAD1}" dt="2020-07-10T10:08:45.613" v="1818"/>
          <ac:spMkLst>
            <pc:docMk/>
            <pc:sldMk cId="339340619" sldId="296"/>
            <ac:spMk id="13" creationId="{9E293C28-9FDA-4F40-A4F1-139A80C97D00}"/>
          </ac:spMkLst>
        </pc:spChg>
        <pc:spChg chg="mod">
          <ac:chgData name="Balamhashwa Syiemlieh [Chillibreeze]" userId="54efa616-9f42-44f8-bda7-1f8f19082b98" providerId="ADAL" clId="{A9B9750D-3ED9-41E8-BB7F-15D2BB5FCAD1}" dt="2020-07-10T10:08:45.613" v="1818"/>
          <ac:spMkLst>
            <pc:docMk/>
            <pc:sldMk cId="339340619" sldId="296"/>
            <ac:spMk id="14" creationId="{31126003-0B26-447B-B45A-EBAB6B78B505}"/>
          </ac:spMkLst>
        </pc:spChg>
        <pc:spChg chg="mod">
          <ac:chgData name="Balamhashwa Syiemlieh [Chillibreeze]" userId="54efa616-9f42-44f8-bda7-1f8f19082b98" providerId="ADAL" clId="{A9B9750D-3ED9-41E8-BB7F-15D2BB5FCAD1}" dt="2020-07-10T10:08:45.613" v="1818"/>
          <ac:spMkLst>
            <pc:docMk/>
            <pc:sldMk cId="339340619" sldId="296"/>
            <ac:spMk id="16" creationId="{7E0F01BC-8D71-4B55-BFE7-6940EAD98BE7}"/>
          </ac:spMkLst>
        </pc:spChg>
        <pc:spChg chg="mod">
          <ac:chgData name="Balamhashwa Syiemlieh [Chillibreeze]" userId="54efa616-9f42-44f8-bda7-1f8f19082b98" providerId="ADAL" clId="{A9B9750D-3ED9-41E8-BB7F-15D2BB5FCAD1}" dt="2020-07-10T10:08:45.613" v="1818"/>
          <ac:spMkLst>
            <pc:docMk/>
            <pc:sldMk cId="339340619" sldId="296"/>
            <ac:spMk id="17" creationId="{9A44784D-820F-442D-A3ED-0D51CE1BBEB7}"/>
          </ac:spMkLst>
        </pc:spChg>
        <pc:spChg chg="mod">
          <ac:chgData name="Balamhashwa Syiemlieh [Chillibreeze]" userId="54efa616-9f42-44f8-bda7-1f8f19082b98" providerId="ADAL" clId="{A9B9750D-3ED9-41E8-BB7F-15D2BB5FCAD1}" dt="2020-07-10T10:08:45.613" v="1818"/>
          <ac:spMkLst>
            <pc:docMk/>
            <pc:sldMk cId="339340619" sldId="296"/>
            <ac:spMk id="19" creationId="{51A55135-0281-4511-8C95-9A06F29C02BB}"/>
          </ac:spMkLst>
        </pc:spChg>
        <pc:spChg chg="mod">
          <ac:chgData name="Balamhashwa Syiemlieh [Chillibreeze]" userId="54efa616-9f42-44f8-bda7-1f8f19082b98" providerId="ADAL" clId="{A9B9750D-3ED9-41E8-BB7F-15D2BB5FCAD1}" dt="2020-07-10T10:08:45.613" v="1818"/>
          <ac:spMkLst>
            <pc:docMk/>
            <pc:sldMk cId="339340619" sldId="296"/>
            <ac:spMk id="20" creationId="{4AA1C118-7327-43EB-B1FE-27F6AE92395A}"/>
          </ac:spMkLst>
        </pc:spChg>
        <pc:spChg chg="mod">
          <ac:chgData name="Balamhashwa Syiemlieh [Chillibreeze]" userId="54efa616-9f42-44f8-bda7-1f8f19082b98" providerId="ADAL" clId="{A9B9750D-3ED9-41E8-BB7F-15D2BB5FCAD1}" dt="2020-07-10T10:08:45.613" v="1818"/>
          <ac:spMkLst>
            <pc:docMk/>
            <pc:sldMk cId="339340619" sldId="296"/>
            <ac:spMk id="22" creationId="{FA198B9A-707F-4C10-ACA2-92FDB45BC736}"/>
          </ac:spMkLst>
        </pc:spChg>
        <pc:spChg chg="mod">
          <ac:chgData name="Balamhashwa Syiemlieh [Chillibreeze]" userId="54efa616-9f42-44f8-bda7-1f8f19082b98" providerId="ADAL" clId="{A9B9750D-3ED9-41E8-BB7F-15D2BB5FCAD1}" dt="2020-07-10T10:08:45.613" v="1818"/>
          <ac:spMkLst>
            <pc:docMk/>
            <pc:sldMk cId="339340619" sldId="296"/>
            <ac:spMk id="23" creationId="{940C3360-FBA2-47B5-A942-4008935678F4}"/>
          </ac:spMkLst>
        </pc:spChg>
        <pc:spChg chg="mod">
          <ac:chgData name="Balamhashwa Syiemlieh [Chillibreeze]" userId="54efa616-9f42-44f8-bda7-1f8f19082b98" providerId="ADAL" clId="{A9B9750D-3ED9-41E8-BB7F-15D2BB5FCAD1}" dt="2020-07-10T10:08:45.613" v="1818"/>
          <ac:spMkLst>
            <pc:docMk/>
            <pc:sldMk cId="339340619" sldId="296"/>
            <ac:spMk id="25" creationId="{921CF5E4-CC3F-4B3A-BBB2-BBE0EDDA5888}"/>
          </ac:spMkLst>
        </pc:spChg>
        <pc:spChg chg="mod">
          <ac:chgData name="Balamhashwa Syiemlieh [Chillibreeze]" userId="54efa616-9f42-44f8-bda7-1f8f19082b98" providerId="ADAL" clId="{A9B9750D-3ED9-41E8-BB7F-15D2BB5FCAD1}" dt="2020-07-10T10:08:45.613" v="1818"/>
          <ac:spMkLst>
            <pc:docMk/>
            <pc:sldMk cId="339340619" sldId="296"/>
            <ac:spMk id="26" creationId="{8D322BC4-1A74-43BD-A163-10CA22964564}"/>
          </ac:spMkLst>
        </pc:spChg>
        <pc:grpChg chg="add mod">
          <ac:chgData name="Balamhashwa Syiemlieh [Chillibreeze]" userId="54efa616-9f42-44f8-bda7-1f8f19082b98" providerId="ADAL" clId="{A9B9750D-3ED9-41E8-BB7F-15D2BB5FCAD1}" dt="2020-07-10T11:20:42.679" v="2393" actId="12788"/>
          <ac:grpSpMkLst>
            <pc:docMk/>
            <pc:sldMk cId="339340619" sldId="296"/>
            <ac:grpSpMk id="12" creationId="{FB844D9C-8C5A-4B8A-8D0F-9DF1793E83EA}"/>
          </ac:grpSpMkLst>
        </pc:grpChg>
        <pc:grpChg chg="add mod">
          <ac:chgData name="Balamhashwa Syiemlieh [Chillibreeze]" userId="54efa616-9f42-44f8-bda7-1f8f19082b98" providerId="ADAL" clId="{A9B9750D-3ED9-41E8-BB7F-15D2BB5FCAD1}" dt="2020-07-10T11:24:33.999" v="2422" actId="12788"/>
          <ac:grpSpMkLst>
            <pc:docMk/>
            <pc:sldMk cId="339340619" sldId="296"/>
            <ac:grpSpMk id="15" creationId="{FE7046BF-3702-4A35-A5E7-1C5B350ECD16}"/>
          </ac:grpSpMkLst>
        </pc:grpChg>
        <pc:grpChg chg="add mod">
          <ac:chgData name="Balamhashwa Syiemlieh [Chillibreeze]" userId="54efa616-9f42-44f8-bda7-1f8f19082b98" providerId="ADAL" clId="{A9B9750D-3ED9-41E8-BB7F-15D2BB5FCAD1}" dt="2020-07-10T11:21:35.939" v="2400" actId="12789"/>
          <ac:grpSpMkLst>
            <pc:docMk/>
            <pc:sldMk cId="339340619" sldId="296"/>
            <ac:grpSpMk id="18" creationId="{6A817281-F0A8-4920-ADC3-2D271C8F8DD3}"/>
          </ac:grpSpMkLst>
        </pc:grpChg>
        <pc:grpChg chg="add mod">
          <ac:chgData name="Balamhashwa Syiemlieh [Chillibreeze]" userId="54efa616-9f42-44f8-bda7-1f8f19082b98" providerId="ADAL" clId="{A9B9750D-3ED9-41E8-BB7F-15D2BB5FCAD1}" dt="2020-07-10T10:08:45.613" v="1818"/>
          <ac:grpSpMkLst>
            <pc:docMk/>
            <pc:sldMk cId="339340619" sldId="296"/>
            <ac:grpSpMk id="21" creationId="{A4B4430A-CBB3-476E-ABFD-C6399205812F}"/>
          </ac:grpSpMkLst>
        </pc:grpChg>
        <pc:grpChg chg="add mod">
          <ac:chgData name="Balamhashwa Syiemlieh [Chillibreeze]" userId="54efa616-9f42-44f8-bda7-1f8f19082b98" providerId="ADAL" clId="{A9B9750D-3ED9-41E8-BB7F-15D2BB5FCAD1}" dt="2020-07-10T10:08:45.613" v="1818"/>
          <ac:grpSpMkLst>
            <pc:docMk/>
            <pc:sldMk cId="339340619" sldId="296"/>
            <ac:grpSpMk id="24" creationId="{F7A18F1F-C6B9-441C-859B-C1BE7027A956}"/>
          </ac:grpSpMkLst>
        </pc:grpChg>
        <pc:graphicFrameChg chg="del mod ord">
          <ac:chgData name="Balamhashwa Syiemlieh [Chillibreeze]" userId="54efa616-9f42-44f8-bda7-1f8f19082b98" providerId="ADAL" clId="{A9B9750D-3ED9-41E8-BB7F-15D2BB5FCAD1}" dt="2020-07-10T10:09:58.993" v="1832" actId="478"/>
          <ac:graphicFrameMkLst>
            <pc:docMk/>
            <pc:sldMk cId="339340619" sldId="296"/>
            <ac:graphicFrameMk id="5" creationId="{E17AB874-68D1-436D-AD1F-344DD2E31A9C}"/>
          </ac:graphicFrameMkLst>
        </pc:graphicFrameChg>
        <pc:picChg chg="add del mod">
          <ac:chgData name="Balamhashwa Syiemlieh [Chillibreeze]" userId="54efa616-9f42-44f8-bda7-1f8f19082b98" providerId="ADAL" clId="{A9B9750D-3ED9-41E8-BB7F-15D2BB5FCAD1}" dt="2020-07-10T10:09:05.603" v="1820" actId="478"/>
          <ac:picMkLst>
            <pc:docMk/>
            <pc:sldMk cId="339340619" sldId="296"/>
            <ac:picMk id="31" creationId="{6298B062-A978-496A-A069-B307252C5B7E}"/>
          </ac:picMkLst>
        </pc:picChg>
        <pc:picChg chg="add del mod">
          <ac:chgData name="Balamhashwa Syiemlieh [Chillibreeze]" userId="54efa616-9f42-44f8-bda7-1f8f19082b98" providerId="ADAL" clId="{A9B9750D-3ED9-41E8-BB7F-15D2BB5FCAD1}" dt="2020-07-10T10:09:05.603" v="1820" actId="478"/>
          <ac:picMkLst>
            <pc:docMk/>
            <pc:sldMk cId="339340619" sldId="296"/>
            <ac:picMk id="32" creationId="{DCEBFD4D-160D-4CC5-BB2A-E068453D31ED}"/>
          </ac:picMkLst>
        </pc:picChg>
        <pc:picChg chg="add del mod">
          <ac:chgData name="Balamhashwa Syiemlieh [Chillibreeze]" userId="54efa616-9f42-44f8-bda7-1f8f19082b98" providerId="ADAL" clId="{A9B9750D-3ED9-41E8-BB7F-15D2BB5FCAD1}" dt="2020-07-10T10:09:05.603" v="1820" actId="478"/>
          <ac:picMkLst>
            <pc:docMk/>
            <pc:sldMk cId="339340619" sldId="296"/>
            <ac:picMk id="33" creationId="{006D0C63-83CA-4462-BE1C-CB151E8428BB}"/>
          </ac:picMkLst>
        </pc:picChg>
        <pc:picChg chg="add del mod">
          <ac:chgData name="Balamhashwa Syiemlieh [Chillibreeze]" userId="54efa616-9f42-44f8-bda7-1f8f19082b98" providerId="ADAL" clId="{A9B9750D-3ED9-41E8-BB7F-15D2BB5FCAD1}" dt="2020-07-10T10:09:05.603" v="1820" actId="478"/>
          <ac:picMkLst>
            <pc:docMk/>
            <pc:sldMk cId="339340619" sldId="296"/>
            <ac:picMk id="34" creationId="{53F8F619-A355-40DA-A16A-78E1325AA7CE}"/>
          </ac:picMkLst>
        </pc:picChg>
        <pc:picChg chg="add del mod">
          <ac:chgData name="Balamhashwa Syiemlieh [Chillibreeze]" userId="54efa616-9f42-44f8-bda7-1f8f19082b98" providerId="ADAL" clId="{A9B9750D-3ED9-41E8-BB7F-15D2BB5FCAD1}" dt="2020-07-10T10:09:05.603" v="1820" actId="478"/>
          <ac:picMkLst>
            <pc:docMk/>
            <pc:sldMk cId="339340619" sldId="296"/>
            <ac:picMk id="35" creationId="{DBDE0859-8581-48EA-8F43-963AE1F1DB6F}"/>
          </ac:picMkLst>
        </pc:picChg>
        <pc:picChg chg="add mod">
          <ac:chgData name="Balamhashwa Syiemlieh [Chillibreeze]" userId="54efa616-9f42-44f8-bda7-1f8f19082b98" providerId="ADAL" clId="{A9B9750D-3ED9-41E8-BB7F-15D2BB5FCAD1}" dt="2020-07-10T14:56:03.898" v="3006" actId="14100"/>
          <ac:picMkLst>
            <pc:docMk/>
            <pc:sldMk cId="339340619" sldId="296"/>
            <ac:picMk id="36" creationId="{02C839E5-B583-4F97-93AC-84CC5D6854E6}"/>
          </ac:picMkLst>
        </pc:picChg>
        <pc:picChg chg="add mod">
          <ac:chgData name="Balamhashwa Syiemlieh [Chillibreeze]" userId="54efa616-9f42-44f8-bda7-1f8f19082b98" providerId="ADAL" clId="{A9B9750D-3ED9-41E8-BB7F-15D2BB5FCAD1}" dt="2020-07-10T14:56:11.630" v="3008" actId="14100"/>
          <ac:picMkLst>
            <pc:docMk/>
            <pc:sldMk cId="339340619" sldId="296"/>
            <ac:picMk id="37" creationId="{22113182-9912-4946-AECC-566A54090FAE}"/>
          </ac:picMkLst>
        </pc:picChg>
        <pc:picChg chg="add mod">
          <ac:chgData name="Balamhashwa Syiemlieh [Chillibreeze]" userId="54efa616-9f42-44f8-bda7-1f8f19082b98" providerId="ADAL" clId="{A9B9750D-3ED9-41E8-BB7F-15D2BB5FCAD1}" dt="2020-07-10T14:56:33.468" v="3015" actId="14100"/>
          <ac:picMkLst>
            <pc:docMk/>
            <pc:sldMk cId="339340619" sldId="296"/>
            <ac:picMk id="38" creationId="{A7FA9AE9-7410-4483-B362-23B8837A987C}"/>
          </ac:picMkLst>
        </pc:picChg>
        <pc:picChg chg="add mod">
          <ac:chgData name="Balamhashwa Syiemlieh [Chillibreeze]" userId="54efa616-9f42-44f8-bda7-1f8f19082b98" providerId="ADAL" clId="{A9B9750D-3ED9-41E8-BB7F-15D2BB5FCAD1}" dt="2020-07-10T11:21:59.139" v="2405" actId="571"/>
          <ac:picMkLst>
            <pc:docMk/>
            <pc:sldMk cId="339340619" sldId="296"/>
            <ac:picMk id="39" creationId="{C31E47D9-2DB7-4A95-897C-636350AC4013}"/>
          </ac:picMkLst>
        </pc:picChg>
        <pc:picChg chg="add mod">
          <ac:chgData name="Balamhashwa Syiemlieh [Chillibreeze]" userId="54efa616-9f42-44f8-bda7-1f8f19082b98" providerId="ADAL" clId="{A9B9750D-3ED9-41E8-BB7F-15D2BB5FCAD1}" dt="2020-07-10T14:56:15.238" v="3009" actId="14100"/>
          <ac:picMkLst>
            <pc:docMk/>
            <pc:sldMk cId="339340619" sldId="296"/>
            <ac:picMk id="40" creationId="{520869C1-505B-44AA-AC04-461FBA73292C}"/>
          </ac:picMkLst>
        </pc:picChg>
        <pc:picChg chg="add del mod">
          <ac:chgData name="Balamhashwa Syiemlieh [Chillibreeze]" userId="54efa616-9f42-44f8-bda7-1f8f19082b98" providerId="ADAL" clId="{A9B9750D-3ED9-41E8-BB7F-15D2BB5FCAD1}" dt="2020-07-10T11:24:18.889" v="2415" actId="478"/>
          <ac:picMkLst>
            <pc:docMk/>
            <pc:sldMk cId="339340619" sldId="296"/>
            <ac:picMk id="41" creationId="{E77D01BB-6048-4B08-8190-091A0C8E0592}"/>
          </ac:picMkLst>
        </pc:picChg>
        <pc:picChg chg="add mod">
          <ac:chgData name="Balamhashwa Syiemlieh [Chillibreeze]" userId="54efa616-9f42-44f8-bda7-1f8f19082b98" providerId="ADAL" clId="{A9B9750D-3ED9-41E8-BB7F-15D2BB5FCAD1}" dt="2020-07-10T14:56:06.768" v="3007" actId="14100"/>
          <ac:picMkLst>
            <pc:docMk/>
            <pc:sldMk cId="339340619" sldId="296"/>
            <ac:picMk id="42" creationId="{E0C474F6-6913-44AA-8444-671C8FA6492E}"/>
          </ac:picMkLst>
        </pc:picChg>
        <pc:cxnChg chg="add mod">
          <ac:chgData name="Balamhashwa Syiemlieh [Chillibreeze]" userId="54efa616-9f42-44f8-bda7-1f8f19082b98" providerId="ADAL" clId="{A9B9750D-3ED9-41E8-BB7F-15D2BB5FCAD1}" dt="2020-07-10T10:08:45.613" v="1818"/>
          <ac:cxnSpMkLst>
            <pc:docMk/>
            <pc:sldMk cId="339340619" sldId="296"/>
            <ac:cxnSpMk id="27" creationId="{A87E9AF6-75A9-43C9-B2BB-68F54F83914E}"/>
          </ac:cxnSpMkLst>
        </pc:cxnChg>
        <pc:cxnChg chg="add mod">
          <ac:chgData name="Balamhashwa Syiemlieh [Chillibreeze]" userId="54efa616-9f42-44f8-bda7-1f8f19082b98" providerId="ADAL" clId="{A9B9750D-3ED9-41E8-BB7F-15D2BB5FCAD1}" dt="2020-07-10T10:08:45.613" v="1818"/>
          <ac:cxnSpMkLst>
            <pc:docMk/>
            <pc:sldMk cId="339340619" sldId="296"/>
            <ac:cxnSpMk id="28" creationId="{02D9C397-7281-4C49-9D4D-6BBE6131015A}"/>
          </ac:cxnSpMkLst>
        </pc:cxnChg>
        <pc:cxnChg chg="add mod">
          <ac:chgData name="Balamhashwa Syiemlieh [Chillibreeze]" userId="54efa616-9f42-44f8-bda7-1f8f19082b98" providerId="ADAL" clId="{A9B9750D-3ED9-41E8-BB7F-15D2BB5FCAD1}" dt="2020-07-10T10:08:45.613" v="1818"/>
          <ac:cxnSpMkLst>
            <pc:docMk/>
            <pc:sldMk cId="339340619" sldId="296"/>
            <ac:cxnSpMk id="29" creationId="{7C5B6E05-2B49-489C-A99B-6A782BF720EC}"/>
          </ac:cxnSpMkLst>
        </pc:cxnChg>
        <pc:cxnChg chg="add mod">
          <ac:chgData name="Balamhashwa Syiemlieh [Chillibreeze]" userId="54efa616-9f42-44f8-bda7-1f8f19082b98" providerId="ADAL" clId="{A9B9750D-3ED9-41E8-BB7F-15D2BB5FCAD1}" dt="2020-07-10T10:08:45.613" v="1818"/>
          <ac:cxnSpMkLst>
            <pc:docMk/>
            <pc:sldMk cId="339340619" sldId="296"/>
            <ac:cxnSpMk id="30" creationId="{B551DDFE-AF27-444F-A41A-40B4F089C94A}"/>
          </ac:cxnSpMkLst>
        </pc:cxnChg>
      </pc:sldChg>
      <pc:sldChg chg="addSp delSp modSp add mod modClrScheme chgLayout">
        <pc:chgData name="Balamhashwa Syiemlieh [Chillibreeze]" userId="54efa616-9f42-44f8-bda7-1f8f19082b98" providerId="ADAL" clId="{A9B9750D-3ED9-41E8-BB7F-15D2BB5FCAD1}" dt="2020-07-10T15:01:00.918" v="3070" actId="1076"/>
        <pc:sldMkLst>
          <pc:docMk/>
          <pc:sldMk cId="3726102296" sldId="298"/>
        </pc:sldMkLst>
        <pc:spChg chg="mod ord">
          <ac:chgData name="Balamhashwa Syiemlieh [Chillibreeze]" userId="54efa616-9f42-44f8-bda7-1f8f19082b98" providerId="ADAL" clId="{A9B9750D-3ED9-41E8-BB7F-15D2BB5FCAD1}" dt="2020-07-10T06:09:55.919" v="17" actId="700"/>
          <ac:spMkLst>
            <pc:docMk/>
            <pc:sldMk cId="3726102296" sldId="298"/>
            <ac:spMk id="2" creationId="{AD1DB5EE-7124-4026-AA03-7661A8DDC31D}"/>
          </ac:spMkLst>
        </pc:spChg>
        <pc:spChg chg="del mod ord">
          <ac:chgData name="Balamhashwa Syiemlieh [Chillibreeze]" userId="54efa616-9f42-44f8-bda7-1f8f19082b98" providerId="ADAL" clId="{A9B9750D-3ED9-41E8-BB7F-15D2BB5FCAD1}" dt="2020-07-10T10:24:22.475" v="1947" actId="478"/>
          <ac:spMkLst>
            <pc:docMk/>
            <pc:sldMk cId="3726102296" sldId="298"/>
            <ac:spMk id="3" creationId="{B26C9A64-F4B5-47A8-82E0-D77814498A27}"/>
          </ac:spMkLst>
        </pc:spChg>
        <pc:spChg chg="add mod">
          <ac:chgData name="Balamhashwa Syiemlieh [Chillibreeze]" userId="54efa616-9f42-44f8-bda7-1f8f19082b98" providerId="ADAL" clId="{A9B9750D-3ED9-41E8-BB7F-15D2BB5FCAD1}" dt="2020-07-10T15:01:00.918" v="3070" actId="1076"/>
          <ac:spMkLst>
            <pc:docMk/>
            <pc:sldMk cId="3726102296" sldId="298"/>
            <ac:spMk id="4" creationId="{D8FAE04F-2154-4DB6-AEB9-B21F502CDE6D}"/>
          </ac:spMkLst>
        </pc:spChg>
        <pc:spChg chg="add mod topLvl">
          <ac:chgData name="Balamhashwa Syiemlieh [Chillibreeze]" userId="54efa616-9f42-44f8-bda7-1f8f19082b98" providerId="ADAL" clId="{A9B9750D-3ED9-41E8-BB7F-15D2BB5FCAD1}" dt="2020-07-10T15:01:00.918" v="3070" actId="1076"/>
          <ac:spMkLst>
            <pc:docMk/>
            <pc:sldMk cId="3726102296" sldId="298"/>
            <ac:spMk id="5" creationId="{CF6A367E-1827-44D4-BAB7-41BBA904CD86}"/>
          </ac:spMkLst>
        </pc:spChg>
        <pc:spChg chg="add mod topLvl">
          <ac:chgData name="Balamhashwa Syiemlieh [Chillibreeze]" userId="54efa616-9f42-44f8-bda7-1f8f19082b98" providerId="ADAL" clId="{A9B9750D-3ED9-41E8-BB7F-15D2BB5FCAD1}" dt="2020-07-10T15:01:00.918" v="3070" actId="1076"/>
          <ac:spMkLst>
            <pc:docMk/>
            <pc:sldMk cId="3726102296" sldId="298"/>
            <ac:spMk id="6" creationId="{3C9F396D-E578-4BA4-91B7-9A5965A0D2BD}"/>
          </ac:spMkLst>
        </pc:spChg>
        <pc:spChg chg="add mod topLvl">
          <ac:chgData name="Balamhashwa Syiemlieh [Chillibreeze]" userId="54efa616-9f42-44f8-bda7-1f8f19082b98" providerId="ADAL" clId="{A9B9750D-3ED9-41E8-BB7F-15D2BB5FCAD1}" dt="2020-07-10T15:01:00.918" v="3070" actId="1076"/>
          <ac:spMkLst>
            <pc:docMk/>
            <pc:sldMk cId="3726102296" sldId="298"/>
            <ac:spMk id="7" creationId="{4194D799-7884-420F-8DFD-927C3E5E99EC}"/>
          </ac:spMkLst>
        </pc:spChg>
        <pc:spChg chg="add mod topLvl">
          <ac:chgData name="Balamhashwa Syiemlieh [Chillibreeze]" userId="54efa616-9f42-44f8-bda7-1f8f19082b98" providerId="ADAL" clId="{A9B9750D-3ED9-41E8-BB7F-15D2BB5FCAD1}" dt="2020-07-10T15:01:00.918" v="3070" actId="1076"/>
          <ac:spMkLst>
            <pc:docMk/>
            <pc:sldMk cId="3726102296" sldId="298"/>
            <ac:spMk id="8" creationId="{8058C80E-C76C-4169-9722-E9156D5515FA}"/>
          </ac:spMkLst>
        </pc:spChg>
        <pc:spChg chg="mod">
          <ac:chgData name="Balamhashwa Syiemlieh [Chillibreeze]" userId="54efa616-9f42-44f8-bda7-1f8f19082b98" providerId="ADAL" clId="{A9B9750D-3ED9-41E8-BB7F-15D2BB5FCAD1}" dt="2020-07-10T10:18:55.461" v="1873"/>
          <ac:spMkLst>
            <pc:docMk/>
            <pc:sldMk cId="3726102296" sldId="298"/>
            <ac:spMk id="10" creationId="{9B29EACA-C1B1-4513-B9C9-F3902841B090}"/>
          </ac:spMkLst>
        </pc:spChg>
        <pc:spChg chg="mod">
          <ac:chgData name="Balamhashwa Syiemlieh [Chillibreeze]" userId="54efa616-9f42-44f8-bda7-1f8f19082b98" providerId="ADAL" clId="{A9B9750D-3ED9-41E8-BB7F-15D2BB5FCAD1}" dt="2020-07-10T10:18:55.461" v="1873"/>
          <ac:spMkLst>
            <pc:docMk/>
            <pc:sldMk cId="3726102296" sldId="298"/>
            <ac:spMk id="11" creationId="{BE6A2179-2DA9-4F79-A628-956584657E19}"/>
          </ac:spMkLst>
        </pc:spChg>
        <pc:spChg chg="mod">
          <ac:chgData name="Balamhashwa Syiemlieh [Chillibreeze]" userId="54efa616-9f42-44f8-bda7-1f8f19082b98" providerId="ADAL" clId="{A9B9750D-3ED9-41E8-BB7F-15D2BB5FCAD1}" dt="2020-07-10T10:23:14.657" v="1925" actId="165"/>
          <ac:spMkLst>
            <pc:docMk/>
            <pc:sldMk cId="3726102296" sldId="298"/>
            <ac:spMk id="13" creationId="{CC0C278F-A922-498D-9CEE-AB2A666C1123}"/>
          </ac:spMkLst>
        </pc:spChg>
        <pc:spChg chg="mod">
          <ac:chgData name="Balamhashwa Syiemlieh [Chillibreeze]" userId="54efa616-9f42-44f8-bda7-1f8f19082b98" providerId="ADAL" clId="{A9B9750D-3ED9-41E8-BB7F-15D2BB5FCAD1}" dt="2020-07-10T10:23:14.657" v="1925" actId="165"/>
          <ac:spMkLst>
            <pc:docMk/>
            <pc:sldMk cId="3726102296" sldId="298"/>
            <ac:spMk id="14" creationId="{830CA0B3-9C02-4B21-A851-597F1166EDF6}"/>
          </ac:spMkLst>
        </pc:spChg>
        <pc:spChg chg="mod">
          <ac:chgData name="Balamhashwa Syiemlieh [Chillibreeze]" userId="54efa616-9f42-44f8-bda7-1f8f19082b98" providerId="ADAL" clId="{A9B9750D-3ED9-41E8-BB7F-15D2BB5FCAD1}" dt="2020-07-10T10:23:36.769" v="1929" actId="165"/>
          <ac:spMkLst>
            <pc:docMk/>
            <pc:sldMk cId="3726102296" sldId="298"/>
            <ac:spMk id="16" creationId="{C4B2E046-6D88-4001-B7A7-FB2AB100E6B5}"/>
          </ac:spMkLst>
        </pc:spChg>
        <pc:spChg chg="mod">
          <ac:chgData name="Balamhashwa Syiemlieh [Chillibreeze]" userId="54efa616-9f42-44f8-bda7-1f8f19082b98" providerId="ADAL" clId="{A9B9750D-3ED9-41E8-BB7F-15D2BB5FCAD1}" dt="2020-07-10T10:23:36.769" v="1929" actId="165"/>
          <ac:spMkLst>
            <pc:docMk/>
            <pc:sldMk cId="3726102296" sldId="298"/>
            <ac:spMk id="17" creationId="{C506D1CD-D270-49C8-A2DB-BF424E88FDDD}"/>
          </ac:spMkLst>
        </pc:spChg>
        <pc:spChg chg="mod">
          <ac:chgData name="Balamhashwa Syiemlieh [Chillibreeze]" userId="54efa616-9f42-44f8-bda7-1f8f19082b98" providerId="ADAL" clId="{A9B9750D-3ED9-41E8-BB7F-15D2BB5FCAD1}" dt="2020-07-10T10:23:37.529" v="1930" actId="165"/>
          <ac:spMkLst>
            <pc:docMk/>
            <pc:sldMk cId="3726102296" sldId="298"/>
            <ac:spMk id="19" creationId="{5BC2512B-8C62-43A7-8C6F-E4E7A7C39E59}"/>
          </ac:spMkLst>
        </pc:spChg>
        <pc:spChg chg="mod">
          <ac:chgData name="Balamhashwa Syiemlieh [Chillibreeze]" userId="54efa616-9f42-44f8-bda7-1f8f19082b98" providerId="ADAL" clId="{A9B9750D-3ED9-41E8-BB7F-15D2BB5FCAD1}" dt="2020-07-10T10:23:37.529" v="1930" actId="165"/>
          <ac:spMkLst>
            <pc:docMk/>
            <pc:sldMk cId="3726102296" sldId="298"/>
            <ac:spMk id="20" creationId="{6A511069-BD98-48E4-80D7-A7C9D22E988D}"/>
          </ac:spMkLst>
        </pc:spChg>
        <pc:spChg chg="mod">
          <ac:chgData name="Balamhashwa Syiemlieh [Chillibreeze]" userId="54efa616-9f42-44f8-bda7-1f8f19082b98" providerId="ADAL" clId="{A9B9750D-3ED9-41E8-BB7F-15D2BB5FCAD1}" dt="2020-07-10T10:23:38.269" v="1931" actId="165"/>
          <ac:spMkLst>
            <pc:docMk/>
            <pc:sldMk cId="3726102296" sldId="298"/>
            <ac:spMk id="22" creationId="{ED5A0838-BE8F-4152-A101-7AC4F279FB70}"/>
          </ac:spMkLst>
        </pc:spChg>
        <pc:spChg chg="mod">
          <ac:chgData name="Balamhashwa Syiemlieh [Chillibreeze]" userId="54efa616-9f42-44f8-bda7-1f8f19082b98" providerId="ADAL" clId="{A9B9750D-3ED9-41E8-BB7F-15D2BB5FCAD1}" dt="2020-07-10T10:23:38.269" v="1931" actId="165"/>
          <ac:spMkLst>
            <pc:docMk/>
            <pc:sldMk cId="3726102296" sldId="298"/>
            <ac:spMk id="23" creationId="{B32327DE-32DC-4B99-8B37-DF13047CEAF2}"/>
          </ac:spMkLst>
        </pc:spChg>
        <pc:spChg chg="add mod">
          <ac:chgData name="Balamhashwa Syiemlieh [Chillibreeze]" userId="54efa616-9f42-44f8-bda7-1f8f19082b98" providerId="ADAL" clId="{A9B9750D-3ED9-41E8-BB7F-15D2BB5FCAD1}" dt="2020-07-10T10:20:30.004" v="1890" actId="571"/>
          <ac:spMkLst>
            <pc:docMk/>
            <pc:sldMk cId="3726102296" sldId="298"/>
            <ac:spMk id="28" creationId="{5980D997-3BB8-4BDC-9550-94FFDB9FC668}"/>
          </ac:spMkLst>
        </pc:spChg>
        <pc:spChg chg="add mod">
          <ac:chgData name="Balamhashwa Syiemlieh [Chillibreeze]" userId="54efa616-9f42-44f8-bda7-1f8f19082b98" providerId="ADAL" clId="{A9B9750D-3ED9-41E8-BB7F-15D2BB5FCAD1}" dt="2020-07-10T10:20:30.004" v="1890" actId="571"/>
          <ac:spMkLst>
            <pc:docMk/>
            <pc:sldMk cId="3726102296" sldId="298"/>
            <ac:spMk id="29" creationId="{54160162-4C15-4ADF-9051-B88B2CD7C46E}"/>
          </ac:spMkLst>
        </pc:spChg>
        <pc:spChg chg="add mod">
          <ac:chgData name="Balamhashwa Syiemlieh [Chillibreeze]" userId="54efa616-9f42-44f8-bda7-1f8f19082b98" providerId="ADAL" clId="{A9B9750D-3ED9-41E8-BB7F-15D2BB5FCAD1}" dt="2020-07-10T10:20:30.004" v="1890" actId="571"/>
          <ac:spMkLst>
            <pc:docMk/>
            <pc:sldMk cId="3726102296" sldId="298"/>
            <ac:spMk id="30" creationId="{780E054F-EFC5-43A1-AE94-AA0A0B739306}"/>
          </ac:spMkLst>
        </pc:spChg>
        <pc:spChg chg="add mod">
          <ac:chgData name="Balamhashwa Syiemlieh [Chillibreeze]" userId="54efa616-9f42-44f8-bda7-1f8f19082b98" providerId="ADAL" clId="{A9B9750D-3ED9-41E8-BB7F-15D2BB5FCAD1}" dt="2020-07-10T10:20:30.004" v="1890" actId="571"/>
          <ac:spMkLst>
            <pc:docMk/>
            <pc:sldMk cId="3726102296" sldId="298"/>
            <ac:spMk id="31" creationId="{E892D4BE-E2ED-4DC3-8278-3DBC479B2A50}"/>
          </ac:spMkLst>
        </pc:spChg>
        <pc:spChg chg="mod">
          <ac:chgData name="Balamhashwa Syiemlieh [Chillibreeze]" userId="54efa616-9f42-44f8-bda7-1f8f19082b98" providerId="ADAL" clId="{A9B9750D-3ED9-41E8-BB7F-15D2BB5FCAD1}" dt="2020-07-10T10:20:30.004" v="1890" actId="571"/>
          <ac:spMkLst>
            <pc:docMk/>
            <pc:sldMk cId="3726102296" sldId="298"/>
            <ac:spMk id="33" creationId="{07A8FBE9-2CF5-45CA-A6EC-C56FE884E4EF}"/>
          </ac:spMkLst>
        </pc:spChg>
        <pc:spChg chg="mod">
          <ac:chgData name="Balamhashwa Syiemlieh [Chillibreeze]" userId="54efa616-9f42-44f8-bda7-1f8f19082b98" providerId="ADAL" clId="{A9B9750D-3ED9-41E8-BB7F-15D2BB5FCAD1}" dt="2020-07-10T10:20:30.004" v="1890" actId="571"/>
          <ac:spMkLst>
            <pc:docMk/>
            <pc:sldMk cId="3726102296" sldId="298"/>
            <ac:spMk id="34" creationId="{03C5E3BA-B440-4DF8-B93A-1D538B0D173C}"/>
          </ac:spMkLst>
        </pc:spChg>
        <pc:spChg chg="mod">
          <ac:chgData name="Balamhashwa Syiemlieh [Chillibreeze]" userId="54efa616-9f42-44f8-bda7-1f8f19082b98" providerId="ADAL" clId="{A9B9750D-3ED9-41E8-BB7F-15D2BB5FCAD1}" dt="2020-07-10T10:20:30.004" v="1890" actId="571"/>
          <ac:spMkLst>
            <pc:docMk/>
            <pc:sldMk cId="3726102296" sldId="298"/>
            <ac:spMk id="36" creationId="{460E684E-492C-40F5-99AD-CCB96A0E4331}"/>
          </ac:spMkLst>
        </pc:spChg>
        <pc:spChg chg="mod">
          <ac:chgData name="Balamhashwa Syiemlieh [Chillibreeze]" userId="54efa616-9f42-44f8-bda7-1f8f19082b98" providerId="ADAL" clId="{A9B9750D-3ED9-41E8-BB7F-15D2BB5FCAD1}" dt="2020-07-10T10:20:30.004" v="1890" actId="571"/>
          <ac:spMkLst>
            <pc:docMk/>
            <pc:sldMk cId="3726102296" sldId="298"/>
            <ac:spMk id="37" creationId="{C5B03C68-504A-43C5-A193-ABA4F45AF264}"/>
          </ac:spMkLst>
        </pc:spChg>
        <pc:spChg chg="mod">
          <ac:chgData name="Balamhashwa Syiemlieh [Chillibreeze]" userId="54efa616-9f42-44f8-bda7-1f8f19082b98" providerId="ADAL" clId="{A9B9750D-3ED9-41E8-BB7F-15D2BB5FCAD1}" dt="2020-07-10T10:20:30.004" v="1890" actId="571"/>
          <ac:spMkLst>
            <pc:docMk/>
            <pc:sldMk cId="3726102296" sldId="298"/>
            <ac:spMk id="39" creationId="{0F0AB5BD-2C5E-48CD-84BB-03D98D8554E2}"/>
          </ac:spMkLst>
        </pc:spChg>
        <pc:spChg chg="mod">
          <ac:chgData name="Balamhashwa Syiemlieh [Chillibreeze]" userId="54efa616-9f42-44f8-bda7-1f8f19082b98" providerId="ADAL" clId="{A9B9750D-3ED9-41E8-BB7F-15D2BB5FCAD1}" dt="2020-07-10T10:20:30.004" v="1890" actId="571"/>
          <ac:spMkLst>
            <pc:docMk/>
            <pc:sldMk cId="3726102296" sldId="298"/>
            <ac:spMk id="40" creationId="{4DA42C90-3F51-4101-B1E0-FC538632A269}"/>
          </ac:spMkLst>
        </pc:spChg>
        <pc:spChg chg="mod">
          <ac:chgData name="Balamhashwa Syiemlieh [Chillibreeze]" userId="54efa616-9f42-44f8-bda7-1f8f19082b98" providerId="ADAL" clId="{A9B9750D-3ED9-41E8-BB7F-15D2BB5FCAD1}" dt="2020-07-10T10:20:30.004" v="1890" actId="571"/>
          <ac:spMkLst>
            <pc:docMk/>
            <pc:sldMk cId="3726102296" sldId="298"/>
            <ac:spMk id="42" creationId="{CF712E09-9158-49DC-8968-99B0667CD15D}"/>
          </ac:spMkLst>
        </pc:spChg>
        <pc:spChg chg="mod">
          <ac:chgData name="Balamhashwa Syiemlieh [Chillibreeze]" userId="54efa616-9f42-44f8-bda7-1f8f19082b98" providerId="ADAL" clId="{A9B9750D-3ED9-41E8-BB7F-15D2BB5FCAD1}" dt="2020-07-10T10:20:30.004" v="1890" actId="571"/>
          <ac:spMkLst>
            <pc:docMk/>
            <pc:sldMk cId="3726102296" sldId="298"/>
            <ac:spMk id="43" creationId="{43A4BCBF-1CD4-44EE-A566-28CA72A26122}"/>
          </ac:spMkLst>
        </pc:spChg>
        <pc:grpChg chg="add mod">
          <ac:chgData name="Balamhashwa Syiemlieh [Chillibreeze]" userId="54efa616-9f42-44f8-bda7-1f8f19082b98" providerId="ADAL" clId="{A9B9750D-3ED9-41E8-BB7F-15D2BB5FCAD1}" dt="2020-07-10T15:00:45.579" v="3065" actId="1076"/>
          <ac:grpSpMkLst>
            <pc:docMk/>
            <pc:sldMk cId="3726102296" sldId="298"/>
            <ac:grpSpMk id="9" creationId="{8E4BD52B-FB4E-44A2-9507-BB0B5F76F36F}"/>
          </ac:grpSpMkLst>
        </pc:grpChg>
        <pc:grpChg chg="add mod topLvl">
          <ac:chgData name="Balamhashwa Syiemlieh [Chillibreeze]" userId="54efa616-9f42-44f8-bda7-1f8f19082b98" providerId="ADAL" clId="{A9B9750D-3ED9-41E8-BB7F-15D2BB5FCAD1}" dt="2020-07-10T15:00:30.008" v="3060" actId="12789"/>
          <ac:grpSpMkLst>
            <pc:docMk/>
            <pc:sldMk cId="3726102296" sldId="298"/>
            <ac:grpSpMk id="12" creationId="{69B0482A-2B95-4C8D-8569-A0DF20982C53}"/>
          </ac:grpSpMkLst>
        </pc:grpChg>
        <pc:grpChg chg="add mod topLvl">
          <ac:chgData name="Balamhashwa Syiemlieh [Chillibreeze]" userId="54efa616-9f42-44f8-bda7-1f8f19082b98" providerId="ADAL" clId="{A9B9750D-3ED9-41E8-BB7F-15D2BB5FCAD1}" dt="2020-07-10T15:00:23.018" v="3059" actId="12789"/>
          <ac:grpSpMkLst>
            <pc:docMk/>
            <pc:sldMk cId="3726102296" sldId="298"/>
            <ac:grpSpMk id="15" creationId="{B719EB27-181F-4A63-A5CE-38BF264EA5B2}"/>
          </ac:grpSpMkLst>
        </pc:grpChg>
        <pc:grpChg chg="add mod topLvl">
          <ac:chgData name="Balamhashwa Syiemlieh [Chillibreeze]" userId="54efa616-9f42-44f8-bda7-1f8f19082b98" providerId="ADAL" clId="{A9B9750D-3ED9-41E8-BB7F-15D2BB5FCAD1}" dt="2020-07-10T15:00:20.397" v="3058" actId="12789"/>
          <ac:grpSpMkLst>
            <pc:docMk/>
            <pc:sldMk cId="3726102296" sldId="298"/>
            <ac:grpSpMk id="18" creationId="{41F2551D-2ECE-4F35-ADFA-B1E361B262BA}"/>
          </ac:grpSpMkLst>
        </pc:grpChg>
        <pc:grpChg chg="add mod topLvl">
          <ac:chgData name="Balamhashwa Syiemlieh [Chillibreeze]" userId="54efa616-9f42-44f8-bda7-1f8f19082b98" providerId="ADAL" clId="{A9B9750D-3ED9-41E8-BB7F-15D2BB5FCAD1}" dt="2020-07-10T15:00:16.128" v="3057" actId="12789"/>
          <ac:grpSpMkLst>
            <pc:docMk/>
            <pc:sldMk cId="3726102296" sldId="298"/>
            <ac:grpSpMk id="21" creationId="{E7E04BCB-CDA2-4000-B963-F27B5F30BF63}"/>
          </ac:grpSpMkLst>
        </pc:grpChg>
        <pc:grpChg chg="add mod">
          <ac:chgData name="Balamhashwa Syiemlieh [Chillibreeze]" userId="54efa616-9f42-44f8-bda7-1f8f19082b98" providerId="ADAL" clId="{A9B9750D-3ED9-41E8-BB7F-15D2BB5FCAD1}" dt="2020-07-10T10:20:30.004" v="1890" actId="571"/>
          <ac:grpSpMkLst>
            <pc:docMk/>
            <pc:sldMk cId="3726102296" sldId="298"/>
            <ac:grpSpMk id="32" creationId="{70A655BE-0463-476B-9CD5-0B4C85CE5B63}"/>
          </ac:grpSpMkLst>
        </pc:grpChg>
        <pc:grpChg chg="add mod">
          <ac:chgData name="Balamhashwa Syiemlieh [Chillibreeze]" userId="54efa616-9f42-44f8-bda7-1f8f19082b98" providerId="ADAL" clId="{A9B9750D-3ED9-41E8-BB7F-15D2BB5FCAD1}" dt="2020-07-10T10:20:30.004" v="1890" actId="571"/>
          <ac:grpSpMkLst>
            <pc:docMk/>
            <pc:sldMk cId="3726102296" sldId="298"/>
            <ac:grpSpMk id="35" creationId="{3BB70F90-C724-4869-9E91-F8C8ACF5C234}"/>
          </ac:grpSpMkLst>
        </pc:grpChg>
        <pc:grpChg chg="add mod">
          <ac:chgData name="Balamhashwa Syiemlieh [Chillibreeze]" userId="54efa616-9f42-44f8-bda7-1f8f19082b98" providerId="ADAL" clId="{A9B9750D-3ED9-41E8-BB7F-15D2BB5FCAD1}" dt="2020-07-10T10:20:30.004" v="1890" actId="571"/>
          <ac:grpSpMkLst>
            <pc:docMk/>
            <pc:sldMk cId="3726102296" sldId="298"/>
            <ac:grpSpMk id="38" creationId="{E9E06D5C-3AB9-4E7B-8C5C-9F51C9DC3173}"/>
          </ac:grpSpMkLst>
        </pc:grpChg>
        <pc:grpChg chg="add mod">
          <ac:chgData name="Balamhashwa Syiemlieh [Chillibreeze]" userId="54efa616-9f42-44f8-bda7-1f8f19082b98" providerId="ADAL" clId="{A9B9750D-3ED9-41E8-BB7F-15D2BB5FCAD1}" dt="2020-07-10T10:20:30.004" v="1890" actId="571"/>
          <ac:grpSpMkLst>
            <pc:docMk/>
            <pc:sldMk cId="3726102296" sldId="298"/>
            <ac:grpSpMk id="41" creationId="{3AFFE548-BB73-4343-98D7-6677FF8AD249}"/>
          </ac:grpSpMkLst>
        </pc:grpChg>
        <pc:grpChg chg="add del mod">
          <ac:chgData name="Balamhashwa Syiemlieh [Chillibreeze]" userId="54efa616-9f42-44f8-bda7-1f8f19082b98" providerId="ADAL" clId="{A9B9750D-3ED9-41E8-BB7F-15D2BB5FCAD1}" dt="2020-07-10T10:22:54.299" v="1921" actId="165"/>
          <ac:grpSpMkLst>
            <pc:docMk/>
            <pc:sldMk cId="3726102296" sldId="298"/>
            <ac:grpSpMk id="48" creationId="{8D3C5689-23C1-471A-B63C-F23106DACD8F}"/>
          </ac:grpSpMkLst>
        </pc:grpChg>
        <pc:grpChg chg="add del mod">
          <ac:chgData name="Balamhashwa Syiemlieh [Chillibreeze]" userId="54efa616-9f42-44f8-bda7-1f8f19082b98" providerId="ADAL" clId="{A9B9750D-3ED9-41E8-BB7F-15D2BB5FCAD1}" dt="2020-07-10T10:23:36.769" v="1929" actId="165"/>
          <ac:grpSpMkLst>
            <pc:docMk/>
            <pc:sldMk cId="3726102296" sldId="298"/>
            <ac:grpSpMk id="49" creationId="{70935687-EC0B-4986-B0DB-FDD830AF3DC6}"/>
          </ac:grpSpMkLst>
        </pc:grpChg>
        <pc:grpChg chg="add del mod">
          <ac:chgData name="Balamhashwa Syiemlieh [Chillibreeze]" userId="54efa616-9f42-44f8-bda7-1f8f19082b98" providerId="ADAL" clId="{A9B9750D-3ED9-41E8-BB7F-15D2BB5FCAD1}" dt="2020-07-10T10:23:37.529" v="1930" actId="165"/>
          <ac:grpSpMkLst>
            <pc:docMk/>
            <pc:sldMk cId="3726102296" sldId="298"/>
            <ac:grpSpMk id="50" creationId="{C58677A4-4FE7-4B6D-ABE4-A0C0A02F5A73}"/>
          </ac:grpSpMkLst>
        </pc:grpChg>
        <pc:grpChg chg="add del mod">
          <ac:chgData name="Balamhashwa Syiemlieh [Chillibreeze]" userId="54efa616-9f42-44f8-bda7-1f8f19082b98" providerId="ADAL" clId="{A9B9750D-3ED9-41E8-BB7F-15D2BB5FCAD1}" dt="2020-07-10T10:23:38.269" v="1931" actId="165"/>
          <ac:grpSpMkLst>
            <pc:docMk/>
            <pc:sldMk cId="3726102296" sldId="298"/>
            <ac:grpSpMk id="51" creationId="{4E43A078-FB96-474B-B34A-CCE9448881D5}"/>
          </ac:grpSpMkLst>
        </pc:grpChg>
        <pc:grpChg chg="add del mod">
          <ac:chgData name="Balamhashwa Syiemlieh [Chillibreeze]" userId="54efa616-9f42-44f8-bda7-1f8f19082b98" providerId="ADAL" clId="{A9B9750D-3ED9-41E8-BB7F-15D2BB5FCAD1}" dt="2020-07-10T10:23:14.657" v="1925" actId="165"/>
          <ac:grpSpMkLst>
            <pc:docMk/>
            <pc:sldMk cId="3726102296" sldId="298"/>
            <ac:grpSpMk id="52" creationId="{BAC482B7-D1AC-45EC-A014-A10AD7995E80}"/>
          </ac:grpSpMkLst>
        </pc:grpChg>
        <pc:picChg chg="add mod">
          <ac:chgData name="Balamhashwa Syiemlieh [Chillibreeze]" userId="54efa616-9f42-44f8-bda7-1f8f19082b98" providerId="ADAL" clId="{A9B9750D-3ED9-41E8-BB7F-15D2BB5FCAD1}" dt="2020-07-10T14:59:45.658" v="3050" actId="14100"/>
          <ac:picMkLst>
            <pc:docMk/>
            <pc:sldMk cId="3726102296" sldId="298"/>
            <ac:picMk id="53" creationId="{C4E9A8EF-53BA-4C1C-AFB1-906FC928002D}"/>
          </ac:picMkLst>
        </pc:picChg>
        <pc:picChg chg="add mod">
          <ac:chgData name="Balamhashwa Syiemlieh [Chillibreeze]" userId="54efa616-9f42-44f8-bda7-1f8f19082b98" providerId="ADAL" clId="{A9B9750D-3ED9-41E8-BB7F-15D2BB5FCAD1}" dt="2020-07-10T15:00:06.481" v="3055" actId="14100"/>
          <ac:picMkLst>
            <pc:docMk/>
            <pc:sldMk cId="3726102296" sldId="298"/>
            <ac:picMk id="54" creationId="{833AFAB4-0780-46A8-8F64-D75CD4B27B9D}"/>
          </ac:picMkLst>
        </pc:picChg>
        <pc:picChg chg="add del mod">
          <ac:chgData name="Balamhashwa Syiemlieh [Chillibreeze]" userId="54efa616-9f42-44f8-bda7-1f8f19082b98" providerId="ADAL" clId="{A9B9750D-3ED9-41E8-BB7F-15D2BB5FCAD1}" dt="2020-07-10T11:33:22.598" v="2458" actId="478"/>
          <ac:picMkLst>
            <pc:docMk/>
            <pc:sldMk cId="3726102296" sldId="298"/>
            <ac:picMk id="55" creationId="{394590FD-EE18-44D2-A9F3-BA63B3D6360F}"/>
          </ac:picMkLst>
        </pc:picChg>
        <pc:picChg chg="add mod">
          <ac:chgData name="Balamhashwa Syiemlieh [Chillibreeze]" userId="54efa616-9f42-44f8-bda7-1f8f19082b98" providerId="ADAL" clId="{A9B9750D-3ED9-41E8-BB7F-15D2BB5FCAD1}" dt="2020-07-10T14:59:51.197" v="3051" actId="14100"/>
          <ac:picMkLst>
            <pc:docMk/>
            <pc:sldMk cId="3726102296" sldId="298"/>
            <ac:picMk id="56" creationId="{CAFBCDE9-AF9E-485B-807B-5F48A366D890}"/>
          </ac:picMkLst>
        </pc:picChg>
        <pc:picChg chg="add mod">
          <ac:chgData name="Balamhashwa Syiemlieh [Chillibreeze]" userId="54efa616-9f42-44f8-bda7-1f8f19082b98" providerId="ADAL" clId="{A9B9750D-3ED9-41E8-BB7F-15D2BB5FCAD1}" dt="2020-07-10T14:59:55.228" v="3052" actId="14100"/>
          <ac:picMkLst>
            <pc:docMk/>
            <pc:sldMk cId="3726102296" sldId="298"/>
            <ac:picMk id="57" creationId="{4B0490F4-1091-4A36-A879-25781F9C542D}"/>
          </ac:picMkLst>
        </pc:picChg>
        <pc:picChg chg="add mod">
          <ac:chgData name="Balamhashwa Syiemlieh [Chillibreeze]" userId="54efa616-9f42-44f8-bda7-1f8f19082b98" providerId="ADAL" clId="{A9B9750D-3ED9-41E8-BB7F-15D2BB5FCAD1}" dt="2020-07-10T15:00:10.668" v="3056" actId="14100"/>
          <ac:picMkLst>
            <pc:docMk/>
            <pc:sldMk cId="3726102296" sldId="298"/>
            <ac:picMk id="58" creationId="{3FE4F6B5-4C46-426E-9E54-EC0DA5306ADE}"/>
          </ac:picMkLst>
        </pc:picChg>
        <pc:cxnChg chg="add mod">
          <ac:chgData name="Balamhashwa Syiemlieh [Chillibreeze]" userId="54efa616-9f42-44f8-bda7-1f8f19082b98" providerId="ADAL" clId="{A9B9750D-3ED9-41E8-BB7F-15D2BB5FCAD1}" dt="2020-07-10T15:01:00.918" v="3070" actId="1076"/>
          <ac:cxnSpMkLst>
            <pc:docMk/>
            <pc:sldMk cId="3726102296" sldId="298"/>
            <ac:cxnSpMk id="24" creationId="{D6648EA3-9B21-4184-8EE5-CF048E38A84E}"/>
          </ac:cxnSpMkLst>
        </pc:cxnChg>
        <pc:cxnChg chg="add mod">
          <ac:chgData name="Balamhashwa Syiemlieh [Chillibreeze]" userId="54efa616-9f42-44f8-bda7-1f8f19082b98" providerId="ADAL" clId="{A9B9750D-3ED9-41E8-BB7F-15D2BB5FCAD1}" dt="2020-07-10T15:01:00.918" v="3070" actId="1076"/>
          <ac:cxnSpMkLst>
            <pc:docMk/>
            <pc:sldMk cId="3726102296" sldId="298"/>
            <ac:cxnSpMk id="25" creationId="{D94D6EE0-2C52-4456-8900-F0C8CE1BB73C}"/>
          </ac:cxnSpMkLst>
        </pc:cxnChg>
        <pc:cxnChg chg="add mod">
          <ac:chgData name="Balamhashwa Syiemlieh [Chillibreeze]" userId="54efa616-9f42-44f8-bda7-1f8f19082b98" providerId="ADAL" clId="{A9B9750D-3ED9-41E8-BB7F-15D2BB5FCAD1}" dt="2020-07-10T15:01:00.918" v="3070" actId="1076"/>
          <ac:cxnSpMkLst>
            <pc:docMk/>
            <pc:sldMk cId="3726102296" sldId="298"/>
            <ac:cxnSpMk id="26" creationId="{F2858563-23A9-4427-BD76-4C72F93B0D53}"/>
          </ac:cxnSpMkLst>
        </pc:cxnChg>
        <pc:cxnChg chg="add mod">
          <ac:chgData name="Balamhashwa Syiemlieh [Chillibreeze]" userId="54efa616-9f42-44f8-bda7-1f8f19082b98" providerId="ADAL" clId="{A9B9750D-3ED9-41E8-BB7F-15D2BB5FCAD1}" dt="2020-07-10T15:01:00.918" v="3070" actId="1076"/>
          <ac:cxnSpMkLst>
            <pc:docMk/>
            <pc:sldMk cId="3726102296" sldId="298"/>
            <ac:cxnSpMk id="27" creationId="{17476B3B-8A10-4782-859D-0C0521F01062}"/>
          </ac:cxnSpMkLst>
        </pc:cxnChg>
        <pc:cxnChg chg="add mod">
          <ac:chgData name="Balamhashwa Syiemlieh [Chillibreeze]" userId="54efa616-9f42-44f8-bda7-1f8f19082b98" providerId="ADAL" clId="{A9B9750D-3ED9-41E8-BB7F-15D2BB5FCAD1}" dt="2020-07-10T10:20:30.004" v="1890" actId="571"/>
          <ac:cxnSpMkLst>
            <pc:docMk/>
            <pc:sldMk cId="3726102296" sldId="298"/>
            <ac:cxnSpMk id="44" creationId="{E7F85D48-5A15-4303-A787-30FEFC2BC848}"/>
          </ac:cxnSpMkLst>
        </pc:cxnChg>
        <pc:cxnChg chg="add mod">
          <ac:chgData name="Balamhashwa Syiemlieh [Chillibreeze]" userId="54efa616-9f42-44f8-bda7-1f8f19082b98" providerId="ADAL" clId="{A9B9750D-3ED9-41E8-BB7F-15D2BB5FCAD1}" dt="2020-07-10T10:20:30.004" v="1890" actId="571"/>
          <ac:cxnSpMkLst>
            <pc:docMk/>
            <pc:sldMk cId="3726102296" sldId="298"/>
            <ac:cxnSpMk id="45" creationId="{8BEB38FD-6997-44E4-93B4-FD672125D9A5}"/>
          </ac:cxnSpMkLst>
        </pc:cxnChg>
        <pc:cxnChg chg="add mod">
          <ac:chgData name="Balamhashwa Syiemlieh [Chillibreeze]" userId="54efa616-9f42-44f8-bda7-1f8f19082b98" providerId="ADAL" clId="{A9B9750D-3ED9-41E8-BB7F-15D2BB5FCAD1}" dt="2020-07-10T10:20:30.004" v="1890" actId="571"/>
          <ac:cxnSpMkLst>
            <pc:docMk/>
            <pc:sldMk cId="3726102296" sldId="298"/>
            <ac:cxnSpMk id="46" creationId="{80EBD8AE-5DDC-447D-9422-5AED228747C2}"/>
          </ac:cxnSpMkLst>
        </pc:cxnChg>
        <pc:cxnChg chg="add mod">
          <ac:chgData name="Balamhashwa Syiemlieh [Chillibreeze]" userId="54efa616-9f42-44f8-bda7-1f8f19082b98" providerId="ADAL" clId="{A9B9750D-3ED9-41E8-BB7F-15D2BB5FCAD1}" dt="2020-07-10T10:20:30.004" v="1890" actId="571"/>
          <ac:cxnSpMkLst>
            <pc:docMk/>
            <pc:sldMk cId="3726102296" sldId="298"/>
            <ac:cxnSpMk id="47" creationId="{39C02997-031B-4153-8D7F-B47D5C4CCF8D}"/>
          </ac:cxnSpMkLst>
        </pc:cxnChg>
      </pc:sldChg>
      <pc:sldChg chg="addSp delSp modSp add mod setBg modClrScheme chgLayout">
        <pc:chgData name="Balamhashwa Syiemlieh [Chillibreeze]" userId="54efa616-9f42-44f8-bda7-1f8f19082b98" providerId="ADAL" clId="{A9B9750D-3ED9-41E8-BB7F-15D2BB5FCAD1}" dt="2020-07-10T16:55:39.658" v="3216" actId="403"/>
        <pc:sldMkLst>
          <pc:docMk/>
          <pc:sldMk cId="1652545037" sldId="299"/>
        </pc:sldMkLst>
        <pc:spChg chg="mod ord">
          <ac:chgData name="Balamhashwa Syiemlieh [Chillibreeze]" userId="54efa616-9f42-44f8-bda7-1f8f19082b98" providerId="ADAL" clId="{A9B9750D-3ED9-41E8-BB7F-15D2BB5FCAD1}" dt="2020-07-10T06:09:55.919" v="17" actId="700"/>
          <ac:spMkLst>
            <pc:docMk/>
            <pc:sldMk cId="1652545037" sldId="299"/>
            <ac:spMk id="2" creationId="{A6E5C26E-C9AD-470E-89F8-A63518194BA2}"/>
          </ac:spMkLst>
        </pc:spChg>
        <pc:spChg chg="mod">
          <ac:chgData name="Balamhashwa Syiemlieh [Chillibreeze]" userId="54efa616-9f42-44f8-bda7-1f8f19082b98" providerId="ADAL" clId="{A9B9750D-3ED9-41E8-BB7F-15D2BB5FCAD1}" dt="2020-07-10T10:14:28.589" v="1837"/>
          <ac:spMkLst>
            <pc:docMk/>
            <pc:sldMk cId="1652545037" sldId="299"/>
            <ac:spMk id="6" creationId="{42BF3737-5EA4-424B-B9AC-B8C1673BEEAF}"/>
          </ac:spMkLst>
        </pc:spChg>
        <pc:spChg chg="mod">
          <ac:chgData name="Balamhashwa Syiemlieh [Chillibreeze]" userId="54efa616-9f42-44f8-bda7-1f8f19082b98" providerId="ADAL" clId="{A9B9750D-3ED9-41E8-BB7F-15D2BB5FCAD1}" dt="2020-07-10T10:14:28.589" v="1837"/>
          <ac:spMkLst>
            <pc:docMk/>
            <pc:sldMk cId="1652545037" sldId="299"/>
            <ac:spMk id="7" creationId="{FB60556F-38D0-41B7-AA72-59D7FB13FA65}"/>
          </ac:spMkLst>
        </pc:spChg>
        <pc:spChg chg="add mod">
          <ac:chgData name="Balamhashwa Syiemlieh [Chillibreeze]" userId="54efa616-9f42-44f8-bda7-1f8f19082b98" providerId="ADAL" clId="{A9B9750D-3ED9-41E8-BB7F-15D2BB5FCAD1}" dt="2020-07-10T16:55:39.658" v="3216" actId="403"/>
          <ac:spMkLst>
            <pc:docMk/>
            <pc:sldMk cId="1652545037" sldId="299"/>
            <ac:spMk id="8" creationId="{29594F3D-EA7B-40E4-8A2C-98802478183E}"/>
          </ac:spMkLst>
        </pc:spChg>
        <pc:spChg chg="mod">
          <ac:chgData name="Balamhashwa Syiemlieh [Chillibreeze]" userId="54efa616-9f42-44f8-bda7-1f8f19082b98" providerId="ADAL" clId="{A9B9750D-3ED9-41E8-BB7F-15D2BB5FCAD1}" dt="2020-07-10T10:14:28.589" v="1837"/>
          <ac:spMkLst>
            <pc:docMk/>
            <pc:sldMk cId="1652545037" sldId="299"/>
            <ac:spMk id="10" creationId="{147B806C-3A37-41BE-AF43-CB8168B381AF}"/>
          </ac:spMkLst>
        </pc:spChg>
        <pc:spChg chg="mod">
          <ac:chgData name="Balamhashwa Syiemlieh [Chillibreeze]" userId="54efa616-9f42-44f8-bda7-1f8f19082b98" providerId="ADAL" clId="{A9B9750D-3ED9-41E8-BB7F-15D2BB5FCAD1}" dt="2020-07-10T10:14:28.589" v="1837"/>
          <ac:spMkLst>
            <pc:docMk/>
            <pc:sldMk cId="1652545037" sldId="299"/>
            <ac:spMk id="11" creationId="{88E71EBC-3E51-4DE4-861B-472C1B2F0F10}"/>
          </ac:spMkLst>
        </pc:spChg>
        <pc:spChg chg="add mod">
          <ac:chgData name="Balamhashwa Syiemlieh [Chillibreeze]" userId="54efa616-9f42-44f8-bda7-1f8f19082b98" providerId="ADAL" clId="{A9B9750D-3ED9-41E8-BB7F-15D2BB5FCAD1}" dt="2020-07-10T16:55:39.658" v="3216" actId="403"/>
          <ac:spMkLst>
            <pc:docMk/>
            <pc:sldMk cId="1652545037" sldId="299"/>
            <ac:spMk id="12" creationId="{70B9C25F-BFB4-42DC-B9CE-C601924F7F72}"/>
          </ac:spMkLst>
        </pc:spChg>
        <pc:spChg chg="mod">
          <ac:chgData name="Balamhashwa Syiemlieh [Chillibreeze]" userId="54efa616-9f42-44f8-bda7-1f8f19082b98" providerId="ADAL" clId="{A9B9750D-3ED9-41E8-BB7F-15D2BB5FCAD1}" dt="2020-07-10T10:14:28.589" v="1837"/>
          <ac:spMkLst>
            <pc:docMk/>
            <pc:sldMk cId="1652545037" sldId="299"/>
            <ac:spMk id="14" creationId="{19D8AEA9-5ED0-41BA-9363-2FB4CF9B5CAF}"/>
          </ac:spMkLst>
        </pc:spChg>
        <pc:spChg chg="mod">
          <ac:chgData name="Balamhashwa Syiemlieh [Chillibreeze]" userId="54efa616-9f42-44f8-bda7-1f8f19082b98" providerId="ADAL" clId="{A9B9750D-3ED9-41E8-BB7F-15D2BB5FCAD1}" dt="2020-07-10T10:14:28.589" v="1837"/>
          <ac:spMkLst>
            <pc:docMk/>
            <pc:sldMk cId="1652545037" sldId="299"/>
            <ac:spMk id="15" creationId="{BE4350F6-ADFB-41B7-AA36-9AC85CB54306}"/>
          </ac:spMkLst>
        </pc:spChg>
        <pc:spChg chg="add mod">
          <ac:chgData name="Balamhashwa Syiemlieh [Chillibreeze]" userId="54efa616-9f42-44f8-bda7-1f8f19082b98" providerId="ADAL" clId="{A9B9750D-3ED9-41E8-BB7F-15D2BB5FCAD1}" dt="2020-07-10T16:55:39.658" v="3216" actId="403"/>
          <ac:spMkLst>
            <pc:docMk/>
            <pc:sldMk cId="1652545037" sldId="299"/>
            <ac:spMk id="16" creationId="{36114AE8-52AA-4BE9-8FA6-AAA2EA1F3398}"/>
          </ac:spMkLst>
        </pc:spChg>
        <pc:spChg chg="mod">
          <ac:chgData name="Balamhashwa Syiemlieh [Chillibreeze]" userId="54efa616-9f42-44f8-bda7-1f8f19082b98" providerId="ADAL" clId="{A9B9750D-3ED9-41E8-BB7F-15D2BB5FCAD1}" dt="2020-07-10T10:14:28.589" v="1837"/>
          <ac:spMkLst>
            <pc:docMk/>
            <pc:sldMk cId="1652545037" sldId="299"/>
            <ac:spMk id="18" creationId="{9472EE27-66E7-42D9-BC01-172818156C58}"/>
          </ac:spMkLst>
        </pc:spChg>
        <pc:spChg chg="mod">
          <ac:chgData name="Balamhashwa Syiemlieh [Chillibreeze]" userId="54efa616-9f42-44f8-bda7-1f8f19082b98" providerId="ADAL" clId="{A9B9750D-3ED9-41E8-BB7F-15D2BB5FCAD1}" dt="2020-07-10T10:14:28.589" v="1837"/>
          <ac:spMkLst>
            <pc:docMk/>
            <pc:sldMk cId="1652545037" sldId="299"/>
            <ac:spMk id="19" creationId="{FE18FE5A-3016-4E66-AB75-3A136A1842F5}"/>
          </ac:spMkLst>
        </pc:spChg>
        <pc:spChg chg="add mod">
          <ac:chgData name="Balamhashwa Syiemlieh [Chillibreeze]" userId="54efa616-9f42-44f8-bda7-1f8f19082b98" providerId="ADAL" clId="{A9B9750D-3ED9-41E8-BB7F-15D2BB5FCAD1}" dt="2020-07-10T16:55:39.658" v="3216" actId="403"/>
          <ac:spMkLst>
            <pc:docMk/>
            <pc:sldMk cId="1652545037" sldId="299"/>
            <ac:spMk id="20" creationId="{451B7D59-3426-4758-A92F-5AD13E124DFA}"/>
          </ac:spMkLst>
        </pc:spChg>
        <pc:grpChg chg="add mod">
          <ac:chgData name="Balamhashwa Syiemlieh [Chillibreeze]" userId="54efa616-9f42-44f8-bda7-1f8f19082b98" providerId="ADAL" clId="{A9B9750D-3ED9-41E8-BB7F-15D2BB5FCAD1}" dt="2020-07-10T14:43:03.027" v="2933" actId="12788"/>
          <ac:grpSpMkLst>
            <pc:docMk/>
            <pc:sldMk cId="1652545037" sldId="299"/>
            <ac:grpSpMk id="4" creationId="{E23F9EF0-837C-4106-BBB5-7EFE4588D2A8}"/>
          </ac:grpSpMkLst>
        </pc:grpChg>
        <pc:grpChg chg="add mod">
          <ac:chgData name="Balamhashwa Syiemlieh [Chillibreeze]" userId="54efa616-9f42-44f8-bda7-1f8f19082b98" providerId="ADAL" clId="{A9B9750D-3ED9-41E8-BB7F-15D2BB5FCAD1}" dt="2020-07-10T14:41:41.297" v="2912" actId="12788"/>
          <ac:grpSpMkLst>
            <pc:docMk/>
            <pc:sldMk cId="1652545037" sldId="299"/>
            <ac:grpSpMk id="9" creationId="{1215DAC2-62FF-482C-BD2B-91C3EDAFF25F}"/>
          </ac:grpSpMkLst>
        </pc:grpChg>
        <pc:grpChg chg="add mod">
          <ac:chgData name="Balamhashwa Syiemlieh [Chillibreeze]" userId="54efa616-9f42-44f8-bda7-1f8f19082b98" providerId="ADAL" clId="{A9B9750D-3ED9-41E8-BB7F-15D2BB5FCAD1}" dt="2020-07-10T14:43:50.305" v="2942" actId="12788"/>
          <ac:grpSpMkLst>
            <pc:docMk/>
            <pc:sldMk cId="1652545037" sldId="299"/>
            <ac:grpSpMk id="13" creationId="{6DDF8D8A-A72A-49DD-B124-67D874927FED}"/>
          </ac:grpSpMkLst>
        </pc:grpChg>
        <pc:grpChg chg="add mod">
          <ac:chgData name="Balamhashwa Syiemlieh [Chillibreeze]" userId="54efa616-9f42-44f8-bda7-1f8f19082b98" providerId="ADAL" clId="{A9B9750D-3ED9-41E8-BB7F-15D2BB5FCAD1}" dt="2020-07-10T10:16:03.651" v="1868" actId="1076"/>
          <ac:grpSpMkLst>
            <pc:docMk/>
            <pc:sldMk cId="1652545037" sldId="299"/>
            <ac:grpSpMk id="17" creationId="{5333402E-F69A-4BB7-BD19-6EB77E204E84}"/>
          </ac:grpSpMkLst>
        </pc:grpChg>
        <pc:graphicFrameChg chg="del mod ord">
          <ac:chgData name="Balamhashwa Syiemlieh [Chillibreeze]" userId="54efa616-9f42-44f8-bda7-1f8f19082b98" providerId="ADAL" clId="{A9B9750D-3ED9-41E8-BB7F-15D2BB5FCAD1}" dt="2020-07-10T10:15:56.960" v="1867" actId="478"/>
          <ac:graphicFrameMkLst>
            <pc:docMk/>
            <pc:sldMk cId="1652545037" sldId="299"/>
            <ac:graphicFrameMk id="5" creationId="{82816695-5717-4914-B01F-3EECF77875E9}"/>
          </ac:graphicFrameMkLst>
        </pc:graphicFrameChg>
        <pc:picChg chg="add del mod">
          <ac:chgData name="Balamhashwa Syiemlieh [Chillibreeze]" userId="54efa616-9f42-44f8-bda7-1f8f19082b98" providerId="ADAL" clId="{A9B9750D-3ED9-41E8-BB7F-15D2BB5FCAD1}" dt="2020-07-10T14:41:34.363" v="2908" actId="478"/>
          <ac:picMkLst>
            <pc:docMk/>
            <pc:sldMk cId="1652545037" sldId="299"/>
            <ac:picMk id="29" creationId="{3C823314-DCD4-4DF5-BA4B-DAC62A0AE01E}"/>
          </ac:picMkLst>
        </pc:picChg>
        <pc:picChg chg="add del mod">
          <ac:chgData name="Balamhashwa Syiemlieh [Chillibreeze]" userId="54efa616-9f42-44f8-bda7-1f8f19082b98" providerId="ADAL" clId="{A9B9750D-3ED9-41E8-BB7F-15D2BB5FCAD1}" dt="2020-07-10T14:43:40.613" v="2936" actId="478"/>
          <ac:picMkLst>
            <pc:docMk/>
            <pc:sldMk cId="1652545037" sldId="299"/>
            <ac:picMk id="30" creationId="{B6954244-1CB8-410F-BBF0-61D2DF73DFE8}"/>
          </ac:picMkLst>
        </pc:picChg>
        <pc:picChg chg="add mod">
          <ac:chgData name="Balamhashwa Syiemlieh [Chillibreeze]" userId="54efa616-9f42-44f8-bda7-1f8f19082b98" providerId="ADAL" clId="{A9B9750D-3ED9-41E8-BB7F-15D2BB5FCAD1}" dt="2020-07-10T11:31:33.309" v="2441" actId="1076"/>
          <ac:picMkLst>
            <pc:docMk/>
            <pc:sldMk cId="1652545037" sldId="299"/>
            <ac:picMk id="31" creationId="{C0AFD749-9364-42B4-9EE2-E87D0A27B84E}"/>
          </ac:picMkLst>
        </pc:picChg>
        <pc:picChg chg="add del mod">
          <ac:chgData name="Balamhashwa Syiemlieh [Chillibreeze]" userId="54efa616-9f42-44f8-bda7-1f8f19082b98" providerId="ADAL" clId="{A9B9750D-3ED9-41E8-BB7F-15D2BB5FCAD1}" dt="2020-07-10T14:42:26.334" v="2916" actId="478"/>
          <ac:picMkLst>
            <pc:docMk/>
            <pc:sldMk cId="1652545037" sldId="299"/>
            <ac:picMk id="32" creationId="{29199A92-FA05-4D1D-8149-AB9586A50131}"/>
          </ac:picMkLst>
        </pc:picChg>
        <pc:picChg chg="add mod">
          <ac:chgData name="Balamhashwa Syiemlieh [Chillibreeze]" userId="54efa616-9f42-44f8-bda7-1f8f19082b98" providerId="ADAL" clId="{A9B9750D-3ED9-41E8-BB7F-15D2BB5FCAD1}" dt="2020-07-10T11:31:49.238" v="2444" actId="571"/>
          <ac:picMkLst>
            <pc:docMk/>
            <pc:sldMk cId="1652545037" sldId="299"/>
            <ac:picMk id="33" creationId="{D2E53A5E-165D-478D-A184-23109D21FF02}"/>
          </ac:picMkLst>
        </pc:picChg>
        <pc:picChg chg="add mod">
          <ac:chgData name="Balamhashwa Syiemlieh [Chillibreeze]" userId="54efa616-9f42-44f8-bda7-1f8f19082b98" providerId="ADAL" clId="{A9B9750D-3ED9-41E8-BB7F-15D2BB5FCAD1}" dt="2020-07-10T14:41:49.304" v="2914" actId="14100"/>
          <ac:picMkLst>
            <pc:docMk/>
            <pc:sldMk cId="1652545037" sldId="299"/>
            <ac:picMk id="34" creationId="{310D07E8-57AC-43C0-9625-28195B61F50F}"/>
          </ac:picMkLst>
        </pc:picChg>
        <pc:picChg chg="add mod">
          <ac:chgData name="Balamhashwa Syiemlieh [Chillibreeze]" userId="54efa616-9f42-44f8-bda7-1f8f19082b98" providerId="ADAL" clId="{A9B9750D-3ED9-41E8-BB7F-15D2BB5FCAD1}" dt="2020-07-10T14:43:03.027" v="2933" actId="12788"/>
          <ac:picMkLst>
            <pc:docMk/>
            <pc:sldMk cId="1652545037" sldId="299"/>
            <ac:picMk id="35" creationId="{02365BD1-E9F1-40E4-893C-F97A117885E3}"/>
          </ac:picMkLst>
        </pc:picChg>
        <pc:picChg chg="add mod">
          <ac:chgData name="Balamhashwa Syiemlieh [Chillibreeze]" userId="54efa616-9f42-44f8-bda7-1f8f19082b98" providerId="ADAL" clId="{A9B9750D-3ED9-41E8-BB7F-15D2BB5FCAD1}" dt="2020-07-10T14:43:57.113" v="2944" actId="14100"/>
          <ac:picMkLst>
            <pc:docMk/>
            <pc:sldMk cId="1652545037" sldId="299"/>
            <ac:picMk id="36" creationId="{2608C1A2-3C3B-4378-95E0-11F1CD8D16B4}"/>
          </ac:picMkLst>
        </pc:picChg>
        <pc:cxnChg chg="add mod">
          <ac:chgData name="Balamhashwa Syiemlieh [Chillibreeze]" userId="54efa616-9f42-44f8-bda7-1f8f19082b98" providerId="ADAL" clId="{A9B9750D-3ED9-41E8-BB7F-15D2BB5FCAD1}" dt="2020-07-10T10:16:03.651" v="1868" actId="1076"/>
          <ac:cxnSpMkLst>
            <pc:docMk/>
            <pc:sldMk cId="1652545037" sldId="299"/>
            <ac:cxnSpMk id="21" creationId="{3D24A514-8EB8-4413-9A02-165A284D03E5}"/>
          </ac:cxnSpMkLst>
        </pc:cxnChg>
        <pc:cxnChg chg="add mod">
          <ac:chgData name="Balamhashwa Syiemlieh [Chillibreeze]" userId="54efa616-9f42-44f8-bda7-1f8f19082b98" providerId="ADAL" clId="{A9B9750D-3ED9-41E8-BB7F-15D2BB5FCAD1}" dt="2020-07-10T10:16:03.651" v="1868" actId="1076"/>
          <ac:cxnSpMkLst>
            <pc:docMk/>
            <pc:sldMk cId="1652545037" sldId="299"/>
            <ac:cxnSpMk id="22" creationId="{EC869605-4DB5-4D9F-9AFF-1E9278081A15}"/>
          </ac:cxnSpMkLst>
        </pc:cxnChg>
        <pc:cxnChg chg="add mod">
          <ac:chgData name="Balamhashwa Syiemlieh [Chillibreeze]" userId="54efa616-9f42-44f8-bda7-1f8f19082b98" providerId="ADAL" clId="{A9B9750D-3ED9-41E8-BB7F-15D2BB5FCAD1}" dt="2020-07-10T10:16:03.651" v="1868" actId="1076"/>
          <ac:cxnSpMkLst>
            <pc:docMk/>
            <pc:sldMk cId="1652545037" sldId="299"/>
            <ac:cxnSpMk id="23" creationId="{F4D69308-53E2-448B-834F-E43DCED0BCF0}"/>
          </ac:cxnSpMkLst>
        </pc:cxnChg>
      </pc:sldChg>
      <pc:sldChg chg="addSp delSp modSp add del mod ord setBg modClrScheme chgLayout">
        <pc:chgData name="Balamhashwa Syiemlieh [Chillibreeze]" userId="54efa616-9f42-44f8-bda7-1f8f19082b98" providerId="ADAL" clId="{A9B9750D-3ED9-41E8-BB7F-15D2BB5FCAD1}" dt="2020-07-10T10:56:48.597" v="2203" actId="47"/>
        <pc:sldMkLst>
          <pc:docMk/>
          <pc:sldMk cId="1331923340" sldId="300"/>
        </pc:sldMkLst>
        <pc:spChg chg="mod ord">
          <ac:chgData name="Balamhashwa Syiemlieh [Chillibreeze]" userId="54efa616-9f42-44f8-bda7-1f8f19082b98" providerId="ADAL" clId="{A9B9750D-3ED9-41E8-BB7F-15D2BB5FCAD1}" dt="2020-07-10T06:09:55.969" v="21" actId="27636"/>
          <ac:spMkLst>
            <pc:docMk/>
            <pc:sldMk cId="1331923340" sldId="300"/>
            <ac:spMk id="2" creationId="{544A83E9-9D3F-4D27-92C5-3271240ED3D2}"/>
          </ac:spMkLst>
        </pc:spChg>
        <pc:spChg chg="add del">
          <ac:chgData name="Balamhashwa Syiemlieh [Chillibreeze]" userId="54efa616-9f42-44f8-bda7-1f8f19082b98" providerId="ADAL" clId="{A9B9750D-3ED9-41E8-BB7F-15D2BB5FCAD1}" dt="2020-07-10T06:09:55.919" v="17" actId="700"/>
          <ac:spMkLst>
            <pc:docMk/>
            <pc:sldMk cId="1331923340" sldId="300"/>
            <ac:spMk id="4" creationId="{A4C6042B-15B1-4C6D-945E-2CE35EF33783}"/>
          </ac:spMkLst>
        </pc:spChg>
        <pc:spChg chg="add del">
          <ac:chgData name="Balamhashwa Syiemlieh [Chillibreeze]" userId="54efa616-9f42-44f8-bda7-1f8f19082b98" providerId="ADAL" clId="{A9B9750D-3ED9-41E8-BB7F-15D2BB5FCAD1}" dt="2020-07-10T06:09:55.919" v="17" actId="700"/>
          <ac:spMkLst>
            <pc:docMk/>
            <pc:sldMk cId="1331923340" sldId="300"/>
            <ac:spMk id="6" creationId="{D7F80405-782F-4589-82D7-E8273D871810}"/>
          </ac:spMkLst>
        </pc:spChg>
      </pc:sldChg>
      <pc:sldChg chg="modSp add del mod setBg modClrScheme chgLayout">
        <pc:chgData name="Balamhashwa Syiemlieh [Chillibreeze]" userId="54efa616-9f42-44f8-bda7-1f8f19082b98" providerId="ADAL" clId="{A9B9750D-3ED9-41E8-BB7F-15D2BB5FCAD1}" dt="2020-07-10T11:18:44.939" v="2368" actId="47"/>
        <pc:sldMkLst>
          <pc:docMk/>
          <pc:sldMk cId="799009564" sldId="302"/>
        </pc:sldMkLst>
        <pc:spChg chg="mod ord">
          <ac:chgData name="Balamhashwa Syiemlieh [Chillibreeze]" userId="54efa616-9f42-44f8-bda7-1f8f19082b98" providerId="ADAL" clId="{A9B9750D-3ED9-41E8-BB7F-15D2BB5FCAD1}" dt="2020-07-10T06:09:55.919" v="17" actId="700"/>
          <ac:spMkLst>
            <pc:docMk/>
            <pc:sldMk cId="799009564" sldId="302"/>
            <ac:spMk id="2" creationId="{9DB8AFAA-42F8-4696-866D-2415542C9A29}"/>
          </ac:spMkLst>
        </pc:spChg>
        <pc:graphicFrameChg chg="mod ord">
          <ac:chgData name="Balamhashwa Syiemlieh [Chillibreeze]" userId="54efa616-9f42-44f8-bda7-1f8f19082b98" providerId="ADAL" clId="{A9B9750D-3ED9-41E8-BB7F-15D2BB5FCAD1}" dt="2020-07-10T06:09:55.919" v="17" actId="700"/>
          <ac:graphicFrameMkLst>
            <pc:docMk/>
            <pc:sldMk cId="799009564" sldId="302"/>
            <ac:graphicFrameMk id="5" creationId="{98B988FE-43CF-42B0-BE98-C71A6B104FA6}"/>
          </ac:graphicFrameMkLst>
        </pc:graphicFrameChg>
      </pc:sldChg>
      <pc:sldChg chg="modSp add del mod setBg modClrScheme chgLayout">
        <pc:chgData name="Balamhashwa Syiemlieh [Chillibreeze]" userId="54efa616-9f42-44f8-bda7-1f8f19082b98" providerId="ADAL" clId="{A9B9750D-3ED9-41E8-BB7F-15D2BB5FCAD1}" dt="2020-07-10T11:18:44.939" v="2368" actId="47"/>
        <pc:sldMkLst>
          <pc:docMk/>
          <pc:sldMk cId="261576361" sldId="305"/>
        </pc:sldMkLst>
        <pc:spChg chg="mod ord">
          <ac:chgData name="Balamhashwa Syiemlieh [Chillibreeze]" userId="54efa616-9f42-44f8-bda7-1f8f19082b98" providerId="ADAL" clId="{A9B9750D-3ED9-41E8-BB7F-15D2BB5FCAD1}" dt="2020-07-10T06:09:55.919" v="17" actId="700"/>
          <ac:spMkLst>
            <pc:docMk/>
            <pc:sldMk cId="261576361" sldId="305"/>
            <ac:spMk id="2" creationId="{14B0BA80-824E-4F4C-947D-ED8396F2D735}"/>
          </ac:spMkLst>
        </pc:spChg>
        <pc:graphicFrameChg chg="mod ord">
          <ac:chgData name="Balamhashwa Syiemlieh [Chillibreeze]" userId="54efa616-9f42-44f8-bda7-1f8f19082b98" providerId="ADAL" clId="{A9B9750D-3ED9-41E8-BB7F-15D2BB5FCAD1}" dt="2020-07-10T06:09:55.919" v="17" actId="700"/>
          <ac:graphicFrameMkLst>
            <pc:docMk/>
            <pc:sldMk cId="261576361" sldId="305"/>
            <ac:graphicFrameMk id="5" creationId="{1F514B5A-DF88-4BA1-84B2-9AA97734C047}"/>
          </ac:graphicFrameMkLst>
        </pc:graphicFrameChg>
      </pc:sldChg>
      <pc:sldChg chg="modSp add del mod setBg modClrScheme chgLayout">
        <pc:chgData name="Balamhashwa Syiemlieh [Chillibreeze]" userId="54efa616-9f42-44f8-bda7-1f8f19082b98" providerId="ADAL" clId="{A9B9750D-3ED9-41E8-BB7F-15D2BB5FCAD1}" dt="2020-07-10T11:18:44.939" v="2368" actId="47"/>
        <pc:sldMkLst>
          <pc:docMk/>
          <pc:sldMk cId="3554855513" sldId="306"/>
        </pc:sldMkLst>
        <pc:spChg chg="mod ord">
          <ac:chgData name="Balamhashwa Syiemlieh [Chillibreeze]" userId="54efa616-9f42-44f8-bda7-1f8f19082b98" providerId="ADAL" clId="{A9B9750D-3ED9-41E8-BB7F-15D2BB5FCAD1}" dt="2020-07-10T06:09:55.919" v="17" actId="700"/>
          <ac:spMkLst>
            <pc:docMk/>
            <pc:sldMk cId="3554855513" sldId="306"/>
            <ac:spMk id="2" creationId="{6AFEA125-D5BE-455E-823A-14A935F4D87D}"/>
          </ac:spMkLst>
        </pc:spChg>
        <pc:graphicFrameChg chg="mod ord">
          <ac:chgData name="Balamhashwa Syiemlieh [Chillibreeze]" userId="54efa616-9f42-44f8-bda7-1f8f19082b98" providerId="ADAL" clId="{A9B9750D-3ED9-41E8-BB7F-15D2BB5FCAD1}" dt="2020-07-10T06:09:55.919" v="17" actId="700"/>
          <ac:graphicFrameMkLst>
            <pc:docMk/>
            <pc:sldMk cId="3554855513" sldId="306"/>
            <ac:graphicFrameMk id="5" creationId="{7CDC21C4-839F-40AF-81C8-8DD1ABD74791}"/>
          </ac:graphicFrameMkLst>
        </pc:graphicFrameChg>
      </pc:sldChg>
      <pc:sldChg chg="addSp delSp modSp add del mod modClrScheme chgLayout">
        <pc:chgData name="Balamhashwa Syiemlieh [Chillibreeze]" userId="54efa616-9f42-44f8-bda7-1f8f19082b98" providerId="ADAL" clId="{A9B9750D-3ED9-41E8-BB7F-15D2BB5FCAD1}" dt="2020-07-10T11:18:44.939" v="2368" actId="47"/>
        <pc:sldMkLst>
          <pc:docMk/>
          <pc:sldMk cId="3362475322" sldId="310"/>
        </pc:sldMkLst>
        <pc:spChg chg="add del">
          <ac:chgData name="Balamhashwa Syiemlieh [Chillibreeze]" userId="54efa616-9f42-44f8-bda7-1f8f19082b98" providerId="ADAL" clId="{A9B9750D-3ED9-41E8-BB7F-15D2BB5FCAD1}" dt="2020-07-10T06:09:55.919" v="17" actId="700"/>
          <ac:spMkLst>
            <pc:docMk/>
            <pc:sldMk cId="3362475322" sldId="310"/>
            <ac:spMk id="2" creationId="{7973EC17-F018-4E1D-A296-6D8F25502484}"/>
          </ac:spMkLst>
        </pc:spChg>
        <pc:spChg chg="mod ord">
          <ac:chgData name="Balamhashwa Syiemlieh [Chillibreeze]" userId="54efa616-9f42-44f8-bda7-1f8f19082b98" providerId="ADAL" clId="{A9B9750D-3ED9-41E8-BB7F-15D2BB5FCAD1}" dt="2020-07-10T06:09:55.919" v="17" actId="700"/>
          <ac:spMkLst>
            <pc:docMk/>
            <pc:sldMk cId="3362475322" sldId="310"/>
            <ac:spMk id="4" creationId="{561C357D-56E5-4188-88E0-58B1475CA25B}"/>
          </ac:spMkLst>
        </pc:spChg>
        <pc:picChg chg="mod ord">
          <ac:chgData name="Balamhashwa Syiemlieh [Chillibreeze]" userId="54efa616-9f42-44f8-bda7-1f8f19082b98" providerId="ADAL" clId="{A9B9750D-3ED9-41E8-BB7F-15D2BB5FCAD1}" dt="2020-07-10T06:09:55.919" v="17" actId="700"/>
          <ac:picMkLst>
            <pc:docMk/>
            <pc:sldMk cId="3362475322" sldId="310"/>
            <ac:picMk id="3" creationId="{B7B287E5-71F8-4310-9CC2-F342D9471478}"/>
          </ac:picMkLst>
        </pc:picChg>
      </pc:sldChg>
      <pc:sldChg chg="modSp add del mod setBg modClrScheme chgLayout">
        <pc:chgData name="Balamhashwa Syiemlieh [Chillibreeze]" userId="54efa616-9f42-44f8-bda7-1f8f19082b98" providerId="ADAL" clId="{A9B9750D-3ED9-41E8-BB7F-15D2BB5FCAD1}" dt="2020-07-10T11:18:44.939" v="2368" actId="47"/>
        <pc:sldMkLst>
          <pc:docMk/>
          <pc:sldMk cId="4183942222" sldId="311"/>
        </pc:sldMkLst>
        <pc:spChg chg="mod ord">
          <ac:chgData name="Balamhashwa Syiemlieh [Chillibreeze]" userId="54efa616-9f42-44f8-bda7-1f8f19082b98" providerId="ADAL" clId="{A9B9750D-3ED9-41E8-BB7F-15D2BB5FCAD1}" dt="2020-07-10T06:09:55.919" v="17" actId="700"/>
          <ac:spMkLst>
            <pc:docMk/>
            <pc:sldMk cId="4183942222" sldId="311"/>
            <ac:spMk id="2" creationId="{67EB2A69-485E-4580-96EC-E0D5D668BD4E}"/>
          </ac:spMkLst>
        </pc:spChg>
        <pc:spChg chg="mod ord">
          <ac:chgData name="Balamhashwa Syiemlieh [Chillibreeze]" userId="54efa616-9f42-44f8-bda7-1f8f19082b98" providerId="ADAL" clId="{A9B9750D-3ED9-41E8-BB7F-15D2BB5FCAD1}" dt="2020-07-10T06:09:55.919" v="17" actId="700"/>
          <ac:spMkLst>
            <pc:docMk/>
            <pc:sldMk cId="4183942222" sldId="311"/>
            <ac:spMk id="3" creationId="{0735E21B-F305-44D9-814D-610018AB9520}"/>
          </ac:spMkLst>
        </pc:spChg>
      </pc:sldChg>
      <pc:sldChg chg="modSp add del mod modClrScheme chgLayout">
        <pc:chgData name="Balamhashwa Syiemlieh [Chillibreeze]" userId="54efa616-9f42-44f8-bda7-1f8f19082b98" providerId="ADAL" clId="{A9B9750D-3ED9-41E8-BB7F-15D2BB5FCAD1}" dt="2020-07-10T11:18:44.939" v="2368" actId="47"/>
        <pc:sldMkLst>
          <pc:docMk/>
          <pc:sldMk cId="3392252296" sldId="315"/>
        </pc:sldMkLst>
        <pc:spChg chg="mod ord">
          <ac:chgData name="Balamhashwa Syiemlieh [Chillibreeze]" userId="54efa616-9f42-44f8-bda7-1f8f19082b98" providerId="ADAL" clId="{A9B9750D-3ED9-41E8-BB7F-15D2BB5FCAD1}" dt="2020-07-10T06:09:55.919" v="17" actId="700"/>
          <ac:spMkLst>
            <pc:docMk/>
            <pc:sldMk cId="3392252296" sldId="315"/>
            <ac:spMk id="2" creationId="{CD8C5FEC-C953-4EFB-AACF-30C6B500F575}"/>
          </ac:spMkLst>
        </pc:spChg>
        <pc:spChg chg="mod ord">
          <ac:chgData name="Balamhashwa Syiemlieh [Chillibreeze]" userId="54efa616-9f42-44f8-bda7-1f8f19082b98" providerId="ADAL" clId="{A9B9750D-3ED9-41E8-BB7F-15D2BB5FCAD1}" dt="2020-07-10T06:09:55.919" v="17" actId="700"/>
          <ac:spMkLst>
            <pc:docMk/>
            <pc:sldMk cId="3392252296" sldId="315"/>
            <ac:spMk id="6" creationId="{C241A9A0-5076-48A8-BAD8-33E304F3F0C3}"/>
          </ac:spMkLst>
        </pc:spChg>
      </pc:sldChg>
      <pc:sldChg chg="modSp add del mod modClrScheme chgLayout">
        <pc:chgData name="Balamhashwa Syiemlieh [Chillibreeze]" userId="54efa616-9f42-44f8-bda7-1f8f19082b98" providerId="ADAL" clId="{A9B9750D-3ED9-41E8-BB7F-15D2BB5FCAD1}" dt="2020-07-10T11:18:44.939" v="2368" actId="47"/>
        <pc:sldMkLst>
          <pc:docMk/>
          <pc:sldMk cId="314641738" sldId="317"/>
        </pc:sldMkLst>
        <pc:spChg chg="mod ord">
          <ac:chgData name="Balamhashwa Syiemlieh [Chillibreeze]" userId="54efa616-9f42-44f8-bda7-1f8f19082b98" providerId="ADAL" clId="{A9B9750D-3ED9-41E8-BB7F-15D2BB5FCAD1}" dt="2020-07-10T06:09:55.919" v="17" actId="700"/>
          <ac:spMkLst>
            <pc:docMk/>
            <pc:sldMk cId="314641738" sldId="317"/>
            <ac:spMk id="2" creationId="{62F605EF-F836-4802-8F07-D782DF8F4118}"/>
          </ac:spMkLst>
        </pc:spChg>
        <pc:spChg chg="mod ord">
          <ac:chgData name="Balamhashwa Syiemlieh [Chillibreeze]" userId="54efa616-9f42-44f8-bda7-1f8f19082b98" providerId="ADAL" clId="{A9B9750D-3ED9-41E8-BB7F-15D2BB5FCAD1}" dt="2020-07-10T06:09:55.919" v="17" actId="700"/>
          <ac:spMkLst>
            <pc:docMk/>
            <pc:sldMk cId="314641738" sldId="317"/>
            <ac:spMk id="3" creationId="{EC984381-2EDC-4466-B5B0-7BC7FAB826B9}"/>
          </ac:spMkLst>
        </pc:spChg>
      </pc:sldChg>
      <pc:sldChg chg="addSp delSp modSp add del mod setBg modClrScheme chgLayout">
        <pc:chgData name="Balamhashwa Syiemlieh [Chillibreeze]" userId="54efa616-9f42-44f8-bda7-1f8f19082b98" providerId="ADAL" clId="{A9B9750D-3ED9-41E8-BB7F-15D2BB5FCAD1}" dt="2020-07-10T11:18:44.939" v="2368" actId="47"/>
        <pc:sldMkLst>
          <pc:docMk/>
          <pc:sldMk cId="1742073432" sldId="318"/>
        </pc:sldMkLst>
        <pc:spChg chg="mod ord">
          <ac:chgData name="Balamhashwa Syiemlieh [Chillibreeze]" userId="54efa616-9f42-44f8-bda7-1f8f19082b98" providerId="ADAL" clId="{A9B9750D-3ED9-41E8-BB7F-15D2BB5FCAD1}" dt="2020-07-10T06:09:55.919" v="17" actId="700"/>
          <ac:spMkLst>
            <pc:docMk/>
            <pc:sldMk cId="1742073432" sldId="318"/>
            <ac:spMk id="2" creationId="{09F66E7A-D8F9-44A4-B138-10DEC75681D8}"/>
          </ac:spMkLst>
        </pc:spChg>
        <pc:spChg chg="add del">
          <ac:chgData name="Balamhashwa Syiemlieh [Chillibreeze]" userId="54efa616-9f42-44f8-bda7-1f8f19082b98" providerId="ADAL" clId="{A9B9750D-3ED9-41E8-BB7F-15D2BB5FCAD1}" dt="2020-07-10T06:09:55.919" v="17" actId="700"/>
          <ac:spMkLst>
            <pc:docMk/>
            <pc:sldMk cId="1742073432" sldId="318"/>
            <ac:spMk id="3" creationId="{A2822B95-D477-4DE1-8C69-87EB82BC4C7D}"/>
          </ac:spMkLst>
        </pc:spChg>
        <pc:graphicFrameChg chg="mod ord">
          <ac:chgData name="Balamhashwa Syiemlieh [Chillibreeze]" userId="54efa616-9f42-44f8-bda7-1f8f19082b98" providerId="ADAL" clId="{A9B9750D-3ED9-41E8-BB7F-15D2BB5FCAD1}" dt="2020-07-10T06:09:55.919" v="17" actId="700"/>
          <ac:graphicFrameMkLst>
            <pc:docMk/>
            <pc:sldMk cId="1742073432" sldId="318"/>
            <ac:graphicFrameMk id="5" creationId="{30AD3570-EAD0-4A25-9D28-F3BB41A1ACB7}"/>
          </ac:graphicFrameMkLst>
        </pc:graphicFrameChg>
      </pc:sldChg>
      <pc:sldChg chg="addSp delSp modSp add mod modClrScheme chgLayout">
        <pc:chgData name="Balamhashwa Syiemlieh [Chillibreeze]" userId="54efa616-9f42-44f8-bda7-1f8f19082b98" providerId="ADAL" clId="{A9B9750D-3ED9-41E8-BB7F-15D2BB5FCAD1}" dt="2020-07-10T16:45:06.547" v="3071" actId="465"/>
        <pc:sldMkLst>
          <pc:docMk/>
          <pc:sldMk cId="3867718353" sldId="380"/>
        </pc:sldMkLst>
        <pc:spChg chg="mod">
          <ac:chgData name="Balamhashwa Syiemlieh [Chillibreeze]" userId="54efa616-9f42-44f8-bda7-1f8f19082b98" providerId="ADAL" clId="{A9B9750D-3ED9-41E8-BB7F-15D2BB5FCAD1}" dt="2020-07-10T06:19:54.440" v="85" actId="338"/>
          <ac:spMkLst>
            <pc:docMk/>
            <pc:sldMk cId="3867718353" sldId="380"/>
            <ac:spMk id="3" creationId="{652E0E0B-8B6C-4E62-B6C1-FCF982FCCD36}"/>
          </ac:spMkLst>
        </pc:spChg>
        <pc:spChg chg="add del mod">
          <ac:chgData name="Balamhashwa Syiemlieh [Chillibreeze]" userId="54efa616-9f42-44f8-bda7-1f8f19082b98" providerId="ADAL" clId="{A9B9750D-3ED9-41E8-BB7F-15D2BB5FCAD1}" dt="2020-07-10T06:24:20.151" v="155" actId="478"/>
          <ac:spMkLst>
            <pc:docMk/>
            <pc:sldMk cId="3867718353" sldId="380"/>
            <ac:spMk id="5" creationId="{64E0B271-17E8-4AD2-B147-C59EF1DD5038}"/>
          </ac:spMkLst>
        </pc:spChg>
        <pc:spChg chg="mod ord">
          <ac:chgData name="Balamhashwa Syiemlieh [Chillibreeze]" userId="54efa616-9f42-44f8-bda7-1f8f19082b98" providerId="ADAL" clId="{A9B9750D-3ED9-41E8-BB7F-15D2BB5FCAD1}" dt="2020-07-10T06:19:54.440" v="85" actId="338"/>
          <ac:spMkLst>
            <pc:docMk/>
            <pc:sldMk cId="3867718353" sldId="380"/>
            <ac:spMk id="6" creationId="{762C1954-D56F-4BC7-9F89-2917679A3D7C}"/>
          </ac:spMkLst>
        </pc:spChg>
        <pc:spChg chg="del mod ord">
          <ac:chgData name="Balamhashwa Syiemlieh [Chillibreeze]" userId="54efa616-9f42-44f8-bda7-1f8f19082b98" providerId="ADAL" clId="{A9B9750D-3ED9-41E8-BB7F-15D2BB5FCAD1}" dt="2020-07-10T06:41:20.160" v="287" actId="478"/>
          <ac:spMkLst>
            <pc:docMk/>
            <pc:sldMk cId="3867718353" sldId="380"/>
            <ac:spMk id="7" creationId="{A1F33C16-1981-40B2-8019-6951B237D579}"/>
          </ac:spMkLst>
        </pc:spChg>
        <pc:spChg chg="add del mod">
          <ac:chgData name="Balamhashwa Syiemlieh [Chillibreeze]" userId="54efa616-9f42-44f8-bda7-1f8f19082b98" providerId="ADAL" clId="{A9B9750D-3ED9-41E8-BB7F-15D2BB5FCAD1}" dt="2020-07-10T06:24:20.151" v="155" actId="478"/>
          <ac:spMkLst>
            <pc:docMk/>
            <pc:sldMk cId="3867718353" sldId="380"/>
            <ac:spMk id="10" creationId="{11C6BD57-D4EE-4B1F-B928-87DE2EA805A4}"/>
          </ac:spMkLst>
        </pc:spChg>
        <pc:spChg chg="add del mod">
          <ac:chgData name="Balamhashwa Syiemlieh [Chillibreeze]" userId="54efa616-9f42-44f8-bda7-1f8f19082b98" providerId="ADAL" clId="{A9B9750D-3ED9-41E8-BB7F-15D2BB5FCAD1}" dt="2020-07-10T06:24:20.151" v="155" actId="478"/>
          <ac:spMkLst>
            <pc:docMk/>
            <pc:sldMk cId="3867718353" sldId="380"/>
            <ac:spMk id="13" creationId="{DE819671-3964-4A04-B52B-723D4830942A}"/>
          </ac:spMkLst>
        </pc:spChg>
        <pc:spChg chg="add del mod">
          <ac:chgData name="Balamhashwa Syiemlieh [Chillibreeze]" userId="54efa616-9f42-44f8-bda7-1f8f19082b98" providerId="ADAL" clId="{A9B9750D-3ED9-41E8-BB7F-15D2BB5FCAD1}" dt="2020-07-10T06:24:20.151" v="155" actId="478"/>
          <ac:spMkLst>
            <pc:docMk/>
            <pc:sldMk cId="3867718353" sldId="380"/>
            <ac:spMk id="16" creationId="{DA78B088-5B27-4D48-98F0-CD525BE004FC}"/>
          </ac:spMkLst>
        </pc:spChg>
        <pc:spChg chg="add del mod">
          <ac:chgData name="Balamhashwa Syiemlieh [Chillibreeze]" userId="54efa616-9f42-44f8-bda7-1f8f19082b98" providerId="ADAL" clId="{A9B9750D-3ED9-41E8-BB7F-15D2BB5FCAD1}" dt="2020-07-10T06:24:20.151" v="155" actId="478"/>
          <ac:spMkLst>
            <pc:docMk/>
            <pc:sldMk cId="3867718353" sldId="380"/>
            <ac:spMk id="19" creationId="{86404098-09FE-4C8F-B46A-C40034BF442F}"/>
          </ac:spMkLst>
        </pc:spChg>
        <pc:spChg chg="add del mod">
          <ac:chgData name="Balamhashwa Syiemlieh [Chillibreeze]" userId="54efa616-9f42-44f8-bda7-1f8f19082b98" providerId="ADAL" clId="{A9B9750D-3ED9-41E8-BB7F-15D2BB5FCAD1}" dt="2020-07-10T06:24:20.151" v="155" actId="478"/>
          <ac:spMkLst>
            <pc:docMk/>
            <pc:sldMk cId="3867718353" sldId="380"/>
            <ac:spMk id="22" creationId="{FAD4602A-E3A6-4E11-A819-D0B1AA2D9866}"/>
          </ac:spMkLst>
        </pc:spChg>
        <pc:spChg chg="add del mod">
          <ac:chgData name="Balamhashwa Syiemlieh [Chillibreeze]" userId="54efa616-9f42-44f8-bda7-1f8f19082b98" providerId="ADAL" clId="{A9B9750D-3ED9-41E8-BB7F-15D2BB5FCAD1}" dt="2020-07-10T06:24:20.151" v="155" actId="478"/>
          <ac:spMkLst>
            <pc:docMk/>
            <pc:sldMk cId="3867718353" sldId="380"/>
            <ac:spMk id="25" creationId="{BBCBD30D-2D44-40FA-B899-4CB0357F26F2}"/>
          </ac:spMkLst>
        </pc:spChg>
        <pc:spChg chg="add mod">
          <ac:chgData name="Balamhashwa Syiemlieh [Chillibreeze]" userId="54efa616-9f42-44f8-bda7-1f8f19082b98" providerId="ADAL" clId="{A9B9750D-3ED9-41E8-BB7F-15D2BB5FCAD1}" dt="2020-07-10T06:19:54.440" v="85" actId="338"/>
          <ac:spMkLst>
            <pc:docMk/>
            <pc:sldMk cId="3867718353" sldId="380"/>
            <ac:spMk id="26" creationId="{2615758A-6B68-407E-903C-B7A14CC2ABCB}"/>
          </ac:spMkLst>
        </pc:spChg>
        <pc:spChg chg="mod">
          <ac:chgData name="Balamhashwa Syiemlieh [Chillibreeze]" userId="54efa616-9f42-44f8-bda7-1f8f19082b98" providerId="ADAL" clId="{A9B9750D-3ED9-41E8-BB7F-15D2BB5FCAD1}" dt="2020-07-10T06:19:54.440" v="85" actId="338"/>
          <ac:spMkLst>
            <pc:docMk/>
            <pc:sldMk cId="3867718353" sldId="380"/>
            <ac:spMk id="27" creationId="{910A51CB-796B-470C-9FDD-946619742827}"/>
          </ac:spMkLst>
        </pc:spChg>
        <pc:spChg chg="mod">
          <ac:chgData name="Balamhashwa Syiemlieh [Chillibreeze]" userId="54efa616-9f42-44f8-bda7-1f8f19082b98" providerId="ADAL" clId="{A9B9750D-3ED9-41E8-BB7F-15D2BB5FCAD1}" dt="2020-07-10T06:19:54.440" v="85" actId="338"/>
          <ac:spMkLst>
            <pc:docMk/>
            <pc:sldMk cId="3867718353" sldId="380"/>
            <ac:spMk id="28" creationId="{9C891326-BBB8-4C1A-9A82-F1626A4C50BA}"/>
          </ac:spMkLst>
        </pc:spChg>
        <pc:spChg chg="mod">
          <ac:chgData name="Balamhashwa Syiemlieh [Chillibreeze]" userId="54efa616-9f42-44f8-bda7-1f8f19082b98" providerId="ADAL" clId="{A9B9750D-3ED9-41E8-BB7F-15D2BB5FCAD1}" dt="2020-07-10T06:19:54.440" v="85" actId="338"/>
          <ac:spMkLst>
            <pc:docMk/>
            <pc:sldMk cId="3867718353" sldId="380"/>
            <ac:spMk id="29" creationId="{68FDB114-A5A4-4382-89A5-E9B3FA050532}"/>
          </ac:spMkLst>
        </pc:spChg>
        <pc:spChg chg="add del mod">
          <ac:chgData name="Balamhashwa Syiemlieh [Chillibreeze]" userId="54efa616-9f42-44f8-bda7-1f8f19082b98" providerId="ADAL" clId="{A9B9750D-3ED9-41E8-BB7F-15D2BB5FCAD1}" dt="2020-07-10T06:49:16.149" v="417" actId="478"/>
          <ac:spMkLst>
            <pc:docMk/>
            <pc:sldMk cId="3867718353" sldId="380"/>
            <ac:spMk id="30" creationId="{377F4B8E-E765-4C04-B3B4-24E1D38B4768}"/>
          </ac:spMkLst>
        </pc:spChg>
        <pc:spChg chg="add del mod">
          <ac:chgData name="Balamhashwa Syiemlieh [Chillibreeze]" userId="54efa616-9f42-44f8-bda7-1f8f19082b98" providerId="ADAL" clId="{A9B9750D-3ED9-41E8-BB7F-15D2BB5FCAD1}" dt="2020-07-10T12:20:36.475" v="2843" actId="478"/>
          <ac:spMkLst>
            <pc:docMk/>
            <pc:sldMk cId="3867718353" sldId="380"/>
            <ac:spMk id="31" creationId="{18A6F8E2-C649-49E8-AFD0-0F271B4B9414}"/>
          </ac:spMkLst>
        </pc:spChg>
        <pc:spChg chg="mod">
          <ac:chgData name="Balamhashwa Syiemlieh [Chillibreeze]" userId="54efa616-9f42-44f8-bda7-1f8f19082b98" providerId="ADAL" clId="{A9B9750D-3ED9-41E8-BB7F-15D2BB5FCAD1}" dt="2020-07-10T06:45:11.264" v="348"/>
          <ac:spMkLst>
            <pc:docMk/>
            <pc:sldMk cId="3867718353" sldId="380"/>
            <ac:spMk id="33" creationId="{633EF82E-56E5-4A3A-A068-3E26908B7C2B}"/>
          </ac:spMkLst>
        </pc:spChg>
        <pc:spChg chg="mod">
          <ac:chgData name="Balamhashwa Syiemlieh [Chillibreeze]" userId="54efa616-9f42-44f8-bda7-1f8f19082b98" providerId="ADAL" clId="{A9B9750D-3ED9-41E8-BB7F-15D2BB5FCAD1}" dt="2020-07-10T06:45:11.264" v="348"/>
          <ac:spMkLst>
            <pc:docMk/>
            <pc:sldMk cId="3867718353" sldId="380"/>
            <ac:spMk id="34" creationId="{E7155E1C-70E3-49CB-AF59-A7F14C2C2EC5}"/>
          </ac:spMkLst>
        </pc:spChg>
        <pc:spChg chg="add mod">
          <ac:chgData name="Balamhashwa Syiemlieh [Chillibreeze]" userId="54efa616-9f42-44f8-bda7-1f8f19082b98" providerId="ADAL" clId="{A9B9750D-3ED9-41E8-BB7F-15D2BB5FCAD1}" dt="2020-07-10T14:49:29.323" v="2982" actId="20577"/>
          <ac:spMkLst>
            <pc:docMk/>
            <pc:sldMk cId="3867718353" sldId="380"/>
            <ac:spMk id="35" creationId="{B5BBD776-6388-4BE4-B533-06FB8FE2B79D}"/>
          </ac:spMkLst>
        </pc:spChg>
        <pc:spChg chg="mod">
          <ac:chgData name="Balamhashwa Syiemlieh [Chillibreeze]" userId="54efa616-9f42-44f8-bda7-1f8f19082b98" providerId="ADAL" clId="{A9B9750D-3ED9-41E8-BB7F-15D2BB5FCAD1}" dt="2020-07-10T06:24:56.220" v="156"/>
          <ac:spMkLst>
            <pc:docMk/>
            <pc:sldMk cId="3867718353" sldId="380"/>
            <ac:spMk id="37" creationId="{6BCBE5CA-2355-42D4-8D39-C53426F5842A}"/>
          </ac:spMkLst>
        </pc:spChg>
        <pc:spChg chg="mod">
          <ac:chgData name="Balamhashwa Syiemlieh [Chillibreeze]" userId="54efa616-9f42-44f8-bda7-1f8f19082b98" providerId="ADAL" clId="{A9B9750D-3ED9-41E8-BB7F-15D2BB5FCAD1}" dt="2020-07-10T06:24:56.220" v="156"/>
          <ac:spMkLst>
            <pc:docMk/>
            <pc:sldMk cId="3867718353" sldId="380"/>
            <ac:spMk id="38" creationId="{C7AAC157-9E5F-44CA-895B-5507357658C9}"/>
          </ac:spMkLst>
        </pc:spChg>
        <pc:spChg chg="add mod">
          <ac:chgData name="Balamhashwa Syiemlieh [Chillibreeze]" userId="54efa616-9f42-44f8-bda7-1f8f19082b98" providerId="ADAL" clId="{A9B9750D-3ED9-41E8-BB7F-15D2BB5FCAD1}" dt="2020-07-10T16:45:06.547" v="3071" actId="465"/>
          <ac:spMkLst>
            <pc:docMk/>
            <pc:sldMk cId="3867718353" sldId="380"/>
            <ac:spMk id="39" creationId="{C920963B-B9BE-4371-A7D5-FB69AFC074F1}"/>
          </ac:spMkLst>
        </pc:spChg>
        <pc:spChg chg="mod">
          <ac:chgData name="Balamhashwa Syiemlieh [Chillibreeze]" userId="54efa616-9f42-44f8-bda7-1f8f19082b98" providerId="ADAL" clId="{A9B9750D-3ED9-41E8-BB7F-15D2BB5FCAD1}" dt="2020-07-10T06:24:56.220" v="156"/>
          <ac:spMkLst>
            <pc:docMk/>
            <pc:sldMk cId="3867718353" sldId="380"/>
            <ac:spMk id="41" creationId="{76FD86D4-63D9-4EAD-ABB2-FB42E3AF1C14}"/>
          </ac:spMkLst>
        </pc:spChg>
        <pc:spChg chg="mod">
          <ac:chgData name="Balamhashwa Syiemlieh [Chillibreeze]" userId="54efa616-9f42-44f8-bda7-1f8f19082b98" providerId="ADAL" clId="{A9B9750D-3ED9-41E8-BB7F-15D2BB5FCAD1}" dt="2020-07-10T06:24:56.220" v="156"/>
          <ac:spMkLst>
            <pc:docMk/>
            <pc:sldMk cId="3867718353" sldId="380"/>
            <ac:spMk id="42" creationId="{B459D4BB-F7D6-4071-B6D6-608491597F8C}"/>
          </ac:spMkLst>
        </pc:spChg>
        <pc:spChg chg="add mod">
          <ac:chgData name="Balamhashwa Syiemlieh [Chillibreeze]" userId="54efa616-9f42-44f8-bda7-1f8f19082b98" providerId="ADAL" clId="{A9B9750D-3ED9-41E8-BB7F-15D2BB5FCAD1}" dt="2020-07-10T12:20:43.643" v="2844" actId="14100"/>
          <ac:spMkLst>
            <pc:docMk/>
            <pc:sldMk cId="3867718353" sldId="380"/>
            <ac:spMk id="43" creationId="{B1AE0BBE-48C3-402D-A0D4-2F6A315B62EA}"/>
          </ac:spMkLst>
        </pc:spChg>
        <pc:spChg chg="mod">
          <ac:chgData name="Balamhashwa Syiemlieh [Chillibreeze]" userId="54efa616-9f42-44f8-bda7-1f8f19082b98" providerId="ADAL" clId="{A9B9750D-3ED9-41E8-BB7F-15D2BB5FCAD1}" dt="2020-07-10T06:44:52.826" v="326"/>
          <ac:spMkLst>
            <pc:docMk/>
            <pc:sldMk cId="3867718353" sldId="380"/>
            <ac:spMk id="45" creationId="{2691625A-1BAE-4FC6-929B-D81F6CA9C33F}"/>
          </ac:spMkLst>
        </pc:spChg>
        <pc:spChg chg="mod">
          <ac:chgData name="Balamhashwa Syiemlieh [Chillibreeze]" userId="54efa616-9f42-44f8-bda7-1f8f19082b98" providerId="ADAL" clId="{A9B9750D-3ED9-41E8-BB7F-15D2BB5FCAD1}" dt="2020-07-10T06:44:52.826" v="326"/>
          <ac:spMkLst>
            <pc:docMk/>
            <pc:sldMk cId="3867718353" sldId="380"/>
            <ac:spMk id="46" creationId="{6C6D85CB-7B75-4225-83E0-39B7192E7540}"/>
          </ac:spMkLst>
        </pc:spChg>
        <pc:spChg chg="add mod">
          <ac:chgData name="Balamhashwa Syiemlieh [Chillibreeze]" userId="54efa616-9f42-44f8-bda7-1f8f19082b98" providerId="ADAL" clId="{A9B9750D-3ED9-41E8-BB7F-15D2BB5FCAD1}" dt="2020-07-10T12:20:43.643" v="2844" actId="14100"/>
          <ac:spMkLst>
            <pc:docMk/>
            <pc:sldMk cId="3867718353" sldId="380"/>
            <ac:spMk id="47" creationId="{4175EEC4-C792-4116-A5C1-28F286BA28DF}"/>
          </ac:spMkLst>
        </pc:spChg>
        <pc:spChg chg="mod">
          <ac:chgData name="Balamhashwa Syiemlieh [Chillibreeze]" userId="54efa616-9f42-44f8-bda7-1f8f19082b98" providerId="ADAL" clId="{A9B9750D-3ED9-41E8-BB7F-15D2BB5FCAD1}" dt="2020-07-10T06:45:11.257" v="333"/>
          <ac:spMkLst>
            <pc:docMk/>
            <pc:sldMk cId="3867718353" sldId="380"/>
            <ac:spMk id="49" creationId="{7BA5BB27-D539-4D2C-B4F2-4F378B84DD44}"/>
          </ac:spMkLst>
        </pc:spChg>
        <pc:spChg chg="mod">
          <ac:chgData name="Balamhashwa Syiemlieh [Chillibreeze]" userId="54efa616-9f42-44f8-bda7-1f8f19082b98" providerId="ADAL" clId="{A9B9750D-3ED9-41E8-BB7F-15D2BB5FCAD1}" dt="2020-07-10T06:45:11.257" v="333"/>
          <ac:spMkLst>
            <pc:docMk/>
            <pc:sldMk cId="3867718353" sldId="380"/>
            <ac:spMk id="50" creationId="{BC2FFD8B-5A7D-45E3-BEB5-F6E49F93FBBC}"/>
          </ac:spMkLst>
        </pc:spChg>
        <pc:spChg chg="add mod">
          <ac:chgData name="Balamhashwa Syiemlieh [Chillibreeze]" userId="54efa616-9f42-44f8-bda7-1f8f19082b98" providerId="ADAL" clId="{A9B9750D-3ED9-41E8-BB7F-15D2BB5FCAD1}" dt="2020-07-10T12:20:31.006" v="2838"/>
          <ac:spMkLst>
            <pc:docMk/>
            <pc:sldMk cId="3867718353" sldId="380"/>
            <ac:spMk id="51" creationId="{220E68C1-2253-4473-BCE9-74B8BA5F9D88}"/>
          </ac:spMkLst>
        </pc:spChg>
        <pc:spChg chg="mod">
          <ac:chgData name="Balamhashwa Syiemlieh [Chillibreeze]" userId="54efa616-9f42-44f8-bda7-1f8f19082b98" providerId="ADAL" clId="{A9B9750D-3ED9-41E8-BB7F-15D2BB5FCAD1}" dt="2020-07-10T06:45:11.260" v="338"/>
          <ac:spMkLst>
            <pc:docMk/>
            <pc:sldMk cId="3867718353" sldId="380"/>
            <ac:spMk id="53" creationId="{9F57478E-2281-491B-B38A-F37F23448D8D}"/>
          </ac:spMkLst>
        </pc:spChg>
        <pc:spChg chg="mod">
          <ac:chgData name="Balamhashwa Syiemlieh [Chillibreeze]" userId="54efa616-9f42-44f8-bda7-1f8f19082b98" providerId="ADAL" clId="{A9B9750D-3ED9-41E8-BB7F-15D2BB5FCAD1}" dt="2020-07-10T06:45:11.260" v="338"/>
          <ac:spMkLst>
            <pc:docMk/>
            <pc:sldMk cId="3867718353" sldId="380"/>
            <ac:spMk id="54" creationId="{72BDBDBD-9AF3-4310-9AE7-F69674D59D65}"/>
          </ac:spMkLst>
        </pc:spChg>
        <pc:spChg chg="add mod">
          <ac:chgData name="Balamhashwa Syiemlieh [Chillibreeze]" userId="54efa616-9f42-44f8-bda7-1f8f19082b98" providerId="ADAL" clId="{A9B9750D-3ED9-41E8-BB7F-15D2BB5FCAD1}" dt="2020-07-10T14:49:50.531" v="2984"/>
          <ac:spMkLst>
            <pc:docMk/>
            <pc:sldMk cId="3867718353" sldId="380"/>
            <ac:spMk id="55" creationId="{7CAE57F6-8153-4819-BE7C-2F6D938D30A1}"/>
          </ac:spMkLst>
        </pc:spChg>
        <pc:spChg chg="mod">
          <ac:chgData name="Balamhashwa Syiemlieh [Chillibreeze]" userId="54efa616-9f42-44f8-bda7-1f8f19082b98" providerId="ADAL" clId="{A9B9750D-3ED9-41E8-BB7F-15D2BB5FCAD1}" dt="2020-07-10T06:45:11.262" v="343"/>
          <ac:spMkLst>
            <pc:docMk/>
            <pc:sldMk cId="3867718353" sldId="380"/>
            <ac:spMk id="57" creationId="{0D70F553-5F0E-4C21-9E60-FC71DBEF273D}"/>
          </ac:spMkLst>
        </pc:spChg>
        <pc:spChg chg="mod">
          <ac:chgData name="Balamhashwa Syiemlieh [Chillibreeze]" userId="54efa616-9f42-44f8-bda7-1f8f19082b98" providerId="ADAL" clId="{A9B9750D-3ED9-41E8-BB7F-15D2BB5FCAD1}" dt="2020-07-10T06:45:11.262" v="343"/>
          <ac:spMkLst>
            <pc:docMk/>
            <pc:sldMk cId="3867718353" sldId="380"/>
            <ac:spMk id="58" creationId="{DD23575A-0763-433B-8301-7E8223683E75}"/>
          </ac:spMkLst>
        </pc:spChg>
        <pc:spChg chg="add mod">
          <ac:chgData name="Balamhashwa Syiemlieh [Chillibreeze]" userId="54efa616-9f42-44f8-bda7-1f8f19082b98" providerId="ADAL" clId="{A9B9750D-3ED9-41E8-BB7F-15D2BB5FCAD1}" dt="2020-07-10T12:20:34.055" v="2842"/>
          <ac:spMkLst>
            <pc:docMk/>
            <pc:sldMk cId="3867718353" sldId="380"/>
            <ac:spMk id="59" creationId="{46712343-45CB-45C8-93B6-5B608574534D}"/>
          </ac:spMkLst>
        </pc:spChg>
        <pc:spChg chg="add del mod">
          <ac:chgData name="Balamhashwa Syiemlieh [Chillibreeze]" userId="54efa616-9f42-44f8-bda7-1f8f19082b98" providerId="ADAL" clId="{A9B9750D-3ED9-41E8-BB7F-15D2BB5FCAD1}" dt="2020-07-10T06:41:35.430" v="289" actId="478"/>
          <ac:spMkLst>
            <pc:docMk/>
            <pc:sldMk cId="3867718353" sldId="380"/>
            <ac:spMk id="60" creationId="{0909D1F5-BD00-4562-B902-DD5B7A32D4F4}"/>
          </ac:spMkLst>
        </pc:spChg>
        <pc:spChg chg="add del mod">
          <ac:chgData name="Balamhashwa Syiemlieh [Chillibreeze]" userId="54efa616-9f42-44f8-bda7-1f8f19082b98" providerId="ADAL" clId="{A9B9750D-3ED9-41E8-BB7F-15D2BB5FCAD1}" dt="2020-07-10T06:33:32.996" v="198" actId="478"/>
          <ac:spMkLst>
            <pc:docMk/>
            <pc:sldMk cId="3867718353" sldId="380"/>
            <ac:spMk id="61" creationId="{91B67E2C-F311-4F51-99DA-DA37E73A55CC}"/>
          </ac:spMkLst>
        </pc:spChg>
        <pc:spChg chg="add mod">
          <ac:chgData name="Balamhashwa Syiemlieh [Chillibreeze]" userId="54efa616-9f42-44f8-bda7-1f8f19082b98" providerId="ADAL" clId="{A9B9750D-3ED9-41E8-BB7F-15D2BB5FCAD1}" dt="2020-07-10T06:44:20.925" v="321" actId="571"/>
          <ac:spMkLst>
            <pc:docMk/>
            <pc:sldMk cId="3867718353" sldId="380"/>
            <ac:spMk id="62" creationId="{70C1BE3C-759A-4CEA-8AA0-4C226082D263}"/>
          </ac:spMkLst>
        </pc:spChg>
        <pc:spChg chg="add mod">
          <ac:chgData name="Balamhashwa Syiemlieh [Chillibreeze]" userId="54efa616-9f42-44f8-bda7-1f8f19082b98" providerId="ADAL" clId="{A9B9750D-3ED9-41E8-BB7F-15D2BB5FCAD1}" dt="2020-07-10T06:44:20.925" v="321" actId="571"/>
          <ac:spMkLst>
            <pc:docMk/>
            <pc:sldMk cId="3867718353" sldId="380"/>
            <ac:spMk id="63" creationId="{1F669BF2-D6CE-47CA-9631-B6F03022F2D8}"/>
          </ac:spMkLst>
        </pc:spChg>
        <pc:grpChg chg="mod">
          <ac:chgData name="Balamhashwa Syiemlieh [Chillibreeze]" userId="54efa616-9f42-44f8-bda7-1f8f19082b98" providerId="ADAL" clId="{A9B9750D-3ED9-41E8-BB7F-15D2BB5FCAD1}" dt="2020-07-10T06:19:54.440" v="85" actId="338"/>
          <ac:grpSpMkLst>
            <pc:docMk/>
            <pc:sldMk cId="3867718353" sldId="380"/>
            <ac:grpSpMk id="1" creationId="{00000000-0000-0000-0000-000000000000}"/>
          </ac:grpSpMkLst>
        </pc:grpChg>
        <pc:grpChg chg="mod">
          <ac:chgData name="Balamhashwa Syiemlieh [Chillibreeze]" userId="54efa616-9f42-44f8-bda7-1f8f19082b98" providerId="ADAL" clId="{A9B9750D-3ED9-41E8-BB7F-15D2BB5FCAD1}" dt="2020-07-10T06:19:54.440" v="85" actId="338"/>
          <ac:grpSpMkLst>
            <pc:docMk/>
            <pc:sldMk cId="3867718353" sldId="380"/>
            <ac:grpSpMk id="2" creationId="{EF525E6C-0A06-4953-BC9D-7B062C45DC47}"/>
          </ac:grpSpMkLst>
        </pc:grpChg>
        <pc:grpChg chg="add mod">
          <ac:chgData name="Balamhashwa Syiemlieh [Chillibreeze]" userId="54efa616-9f42-44f8-bda7-1f8f19082b98" providerId="ADAL" clId="{A9B9750D-3ED9-41E8-BB7F-15D2BB5FCAD1}" dt="2020-07-10T12:19:42.577" v="2797" actId="552"/>
          <ac:grpSpMkLst>
            <pc:docMk/>
            <pc:sldMk cId="3867718353" sldId="380"/>
            <ac:grpSpMk id="32" creationId="{2F5BF25F-D651-4F15-A339-F84E0AE1FDDF}"/>
          </ac:grpSpMkLst>
        </pc:grpChg>
        <pc:grpChg chg="add mod">
          <ac:chgData name="Balamhashwa Syiemlieh [Chillibreeze]" userId="54efa616-9f42-44f8-bda7-1f8f19082b98" providerId="ADAL" clId="{A9B9750D-3ED9-41E8-BB7F-15D2BB5FCAD1}" dt="2020-07-10T11:01:07.856" v="2219" actId="12788"/>
          <ac:grpSpMkLst>
            <pc:docMk/>
            <pc:sldMk cId="3867718353" sldId="380"/>
            <ac:grpSpMk id="36" creationId="{3C33FFD4-BA50-493C-8DD6-8250E5432C5A}"/>
          </ac:grpSpMkLst>
        </pc:grpChg>
        <pc:grpChg chg="add mod">
          <ac:chgData name="Balamhashwa Syiemlieh [Chillibreeze]" userId="54efa616-9f42-44f8-bda7-1f8f19082b98" providerId="ADAL" clId="{A9B9750D-3ED9-41E8-BB7F-15D2BB5FCAD1}" dt="2020-07-10T11:42:14.050" v="2485" actId="12788"/>
          <ac:grpSpMkLst>
            <pc:docMk/>
            <pc:sldMk cId="3867718353" sldId="380"/>
            <ac:grpSpMk id="40" creationId="{F661603E-9538-4F2C-AAE6-D7CCDC40E737}"/>
          </ac:grpSpMkLst>
        </pc:grpChg>
        <pc:grpChg chg="add mod">
          <ac:chgData name="Balamhashwa Syiemlieh [Chillibreeze]" userId="54efa616-9f42-44f8-bda7-1f8f19082b98" providerId="ADAL" clId="{A9B9750D-3ED9-41E8-BB7F-15D2BB5FCAD1}" dt="2020-07-10T11:42:46.050" v="2497" actId="12788"/>
          <ac:grpSpMkLst>
            <pc:docMk/>
            <pc:sldMk cId="3867718353" sldId="380"/>
            <ac:grpSpMk id="44" creationId="{95B61B55-B822-481C-A657-B75117622212}"/>
          </ac:grpSpMkLst>
        </pc:grpChg>
        <pc:grpChg chg="add mod">
          <ac:chgData name="Balamhashwa Syiemlieh [Chillibreeze]" userId="54efa616-9f42-44f8-bda7-1f8f19082b98" providerId="ADAL" clId="{A9B9750D-3ED9-41E8-BB7F-15D2BB5FCAD1}" dt="2020-07-10T12:18:51.923" v="2778" actId="1076"/>
          <ac:grpSpMkLst>
            <pc:docMk/>
            <pc:sldMk cId="3867718353" sldId="380"/>
            <ac:grpSpMk id="48" creationId="{64C9813A-CFE6-4F9D-A7F7-4C10E1F49698}"/>
          </ac:grpSpMkLst>
        </pc:grpChg>
        <pc:grpChg chg="add mod">
          <ac:chgData name="Balamhashwa Syiemlieh [Chillibreeze]" userId="54efa616-9f42-44f8-bda7-1f8f19082b98" providerId="ADAL" clId="{A9B9750D-3ED9-41E8-BB7F-15D2BB5FCAD1}" dt="2020-07-10T12:18:51.923" v="2778" actId="1076"/>
          <ac:grpSpMkLst>
            <pc:docMk/>
            <pc:sldMk cId="3867718353" sldId="380"/>
            <ac:grpSpMk id="52" creationId="{A9956E68-7D7E-4E3B-B25A-78D7BDA91CD5}"/>
          </ac:grpSpMkLst>
        </pc:grpChg>
        <pc:grpChg chg="add mod">
          <ac:chgData name="Balamhashwa Syiemlieh [Chillibreeze]" userId="54efa616-9f42-44f8-bda7-1f8f19082b98" providerId="ADAL" clId="{A9B9750D-3ED9-41E8-BB7F-15D2BB5FCAD1}" dt="2020-07-10T12:18:51.923" v="2778" actId="1076"/>
          <ac:grpSpMkLst>
            <pc:docMk/>
            <pc:sldMk cId="3867718353" sldId="380"/>
            <ac:grpSpMk id="56" creationId="{E1DA7BBA-471D-493A-86EF-A20AA596BE91}"/>
          </ac:grpSpMkLst>
        </pc:grpChg>
        <pc:picChg chg="add del mod">
          <ac:chgData name="Balamhashwa Syiemlieh [Chillibreeze]" userId="54efa616-9f42-44f8-bda7-1f8f19082b98" providerId="ADAL" clId="{A9B9750D-3ED9-41E8-BB7F-15D2BB5FCAD1}" dt="2020-07-10T06:24:20.151" v="155" actId="478"/>
          <ac:picMkLst>
            <pc:docMk/>
            <pc:sldMk cId="3867718353" sldId="380"/>
            <ac:picMk id="4" creationId="{7462BCCE-0EF5-4F25-9E93-749BB1FE319C}"/>
          </ac:picMkLst>
        </pc:picChg>
        <pc:picChg chg="add del mod">
          <ac:chgData name="Balamhashwa Syiemlieh [Chillibreeze]" userId="54efa616-9f42-44f8-bda7-1f8f19082b98" providerId="ADAL" clId="{A9B9750D-3ED9-41E8-BB7F-15D2BB5FCAD1}" dt="2020-07-10T06:24:20.151" v="155" actId="478"/>
          <ac:picMkLst>
            <pc:docMk/>
            <pc:sldMk cId="3867718353" sldId="380"/>
            <ac:picMk id="9" creationId="{017F8EF3-E0D8-43D4-B237-83C691214EC7}"/>
          </ac:picMkLst>
        </pc:picChg>
        <pc:picChg chg="add del mod">
          <ac:chgData name="Balamhashwa Syiemlieh [Chillibreeze]" userId="54efa616-9f42-44f8-bda7-1f8f19082b98" providerId="ADAL" clId="{A9B9750D-3ED9-41E8-BB7F-15D2BB5FCAD1}" dt="2020-07-10T06:24:20.151" v="155" actId="478"/>
          <ac:picMkLst>
            <pc:docMk/>
            <pc:sldMk cId="3867718353" sldId="380"/>
            <ac:picMk id="12" creationId="{D9F80E06-6DD0-4981-94D9-455201187627}"/>
          </ac:picMkLst>
        </pc:picChg>
        <pc:picChg chg="add del mod">
          <ac:chgData name="Balamhashwa Syiemlieh [Chillibreeze]" userId="54efa616-9f42-44f8-bda7-1f8f19082b98" providerId="ADAL" clId="{A9B9750D-3ED9-41E8-BB7F-15D2BB5FCAD1}" dt="2020-07-10T06:24:20.151" v="155" actId="478"/>
          <ac:picMkLst>
            <pc:docMk/>
            <pc:sldMk cId="3867718353" sldId="380"/>
            <ac:picMk id="15" creationId="{AD00C5C3-EDA0-46B9-8AA2-153B6DAC8500}"/>
          </ac:picMkLst>
        </pc:picChg>
        <pc:picChg chg="add del mod">
          <ac:chgData name="Balamhashwa Syiemlieh [Chillibreeze]" userId="54efa616-9f42-44f8-bda7-1f8f19082b98" providerId="ADAL" clId="{A9B9750D-3ED9-41E8-BB7F-15D2BB5FCAD1}" dt="2020-07-10T06:24:20.151" v="155" actId="478"/>
          <ac:picMkLst>
            <pc:docMk/>
            <pc:sldMk cId="3867718353" sldId="380"/>
            <ac:picMk id="18" creationId="{F6F4643F-831B-4A6A-B1D7-68C38406621F}"/>
          </ac:picMkLst>
        </pc:picChg>
        <pc:picChg chg="add del mod">
          <ac:chgData name="Balamhashwa Syiemlieh [Chillibreeze]" userId="54efa616-9f42-44f8-bda7-1f8f19082b98" providerId="ADAL" clId="{A9B9750D-3ED9-41E8-BB7F-15D2BB5FCAD1}" dt="2020-07-10T06:24:20.151" v="155" actId="478"/>
          <ac:picMkLst>
            <pc:docMk/>
            <pc:sldMk cId="3867718353" sldId="380"/>
            <ac:picMk id="21" creationId="{520BE72B-C25F-4CE2-8E53-7AF93270CEA4}"/>
          </ac:picMkLst>
        </pc:picChg>
        <pc:picChg chg="add del mod">
          <ac:chgData name="Balamhashwa Syiemlieh [Chillibreeze]" userId="54efa616-9f42-44f8-bda7-1f8f19082b98" providerId="ADAL" clId="{A9B9750D-3ED9-41E8-BB7F-15D2BB5FCAD1}" dt="2020-07-10T06:24:20.151" v="155" actId="478"/>
          <ac:picMkLst>
            <pc:docMk/>
            <pc:sldMk cId="3867718353" sldId="380"/>
            <ac:picMk id="24" creationId="{45303773-0543-4585-AA11-8A22E564B9AF}"/>
          </ac:picMkLst>
        </pc:picChg>
        <pc:picChg chg="add mod">
          <ac:chgData name="Balamhashwa Syiemlieh [Chillibreeze]" userId="54efa616-9f42-44f8-bda7-1f8f19082b98" providerId="ADAL" clId="{A9B9750D-3ED9-41E8-BB7F-15D2BB5FCAD1}" dt="2020-07-10T10:59:47.671" v="2210" actId="12788"/>
          <ac:picMkLst>
            <pc:docMk/>
            <pc:sldMk cId="3867718353" sldId="380"/>
            <ac:picMk id="65" creationId="{E4E6DA77-1493-4DB7-AB69-33CC7B27FC91}"/>
          </ac:picMkLst>
        </pc:picChg>
        <pc:picChg chg="add mod">
          <ac:chgData name="Balamhashwa Syiemlieh [Chillibreeze]" userId="54efa616-9f42-44f8-bda7-1f8f19082b98" providerId="ADAL" clId="{A9B9750D-3ED9-41E8-BB7F-15D2BB5FCAD1}" dt="2020-07-10T11:01:13.911" v="2220"/>
          <ac:picMkLst>
            <pc:docMk/>
            <pc:sldMk cId="3867718353" sldId="380"/>
            <ac:picMk id="66" creationId="{422E9FF9-DE0B-49BF-9350-F6CECD2CCEBF}"/>
          </ac:picMkLst>
        </pc:picChg>
        <pc:picChg chg="add mod">
          <ac:chgData name="Balamhashwa Syiemlieh [Chillibreeze]" userId="54efa616-9f42-44f8-bda7-1f8f19082b98" providerId="ADAL" clId="{A9B9750D-3ED9-41E8-BB7F-15D2BB5FCAD1}" dt="2020-07-10T11:01:01.986" v="2214" actId="571"/>
          <ac:picMkLst>
            <pc:docMk/>
            <pc:sldMk cId="3867718353" sldId="380"/>
            <ac:picMk id="67" creationId="{7CFD8CDC-E993-4DE5-89B9-6B28BFDB6CE3}"/>
          </ac:picMkLst>
        </pc:picChg>
        <pc:picChg chg="add mod">
          <ac:chgData name="Balamhashwa Syiemlieh [Chillibreeze]" userId="54efa616-9f42-44f8-bda7-1f8f19082b98" providerId="ADAL" clId="{A9B9750D-3ED9-41E8-BB7F-15D2BB5FCAD1}" dt="2020-07-10T12:18:51.923" v="2778" actId="1076"/>
          <ac:picMkLst>
            <pc:docMk/>
            <pc:sldMk cId="3867718353" sldId="380"/>
            <ac:picMk id="68" creationId="{78428B3F-1B28-4D6E-AB67-BB1166682779}"/>
          </ac:picMkLst>
        </pc:picChg>
        <pc:picChg chg="add del mod">
          <ac:chgData name="Balamhashwa Syiemlieh [Chillibreeze]" userId="54efa616-9f42-44f8-bda7-1f8f19082b98" providerId="ADAL" clId="{A9B9750D-3ED9-41E8-BB7F-15D2BB5FCAD1}" dt="2020-07-10T11:06:58.466" v="2273" actId="478"/>
          <ac:picMkLst>
            <pc:docMk/>
            <pc:sldMk cId="3867718353" sldId="380"/>
            <ac:picMk id="69" creationId="{E883CC2C-68AC-4B7D-8CC6-23399D2C14D4}"/>
          </ac:picMkLst>
        </pc:picChg>
        <pc:picChg chg="add mod">
          <ac:chgData name="Balamhashwa Syiemlieh [Chillibreeze]" userId="54efa616-9f42-44f8-bda7-1f8f19082b98" providerId="ADAL" clId="{A9B9750D-3ED9-41E8-BB7F-15D2BB5FCAD1}" dt="2020-07-10T12:18:51.923" v="2778" actId="1076"/>
          <ac:picMkLst>
            <pc:docMk/>
            <pc:sldMk cId="3867718353" sldId="380"/>
            <ac:picMk id="70" creationId="{B44E89A3-F872-488F-83FC-5F18917410BC}"/>
          </ac:picMkLst>
        </pc:picChg>
        <pc:picChg chg="add mod">
          <ac:chgData name="Balamhashwa Syiemlieh [Chillibreeze]" userId="54efa616-9f42-44f8-bda7-1f8f19082b98" providerId="ADAL" clId="{A9B9750D-3ED9-41E8-BB7F-15D2BB5FCAD1}" dt="2020-07-10T12:18:51.923" v="2778" actId="1076"/>
          <ac:picMkLst>
            <pc:docMk/>
            <pc:sldMk cId="3867718353" sldId="380"/>
            <ac:picMk id="71" creationId="{46360044-8E06-4B7B-96A6-D3818E4F25B8}"/>
          </ac:picMkLst>
        </pc:picChg>
        <pc:picChg chg="add mod">
          <ac:chgData name="Balamhashwa Syiemlieh [Chillibreeze]" userId="54efa616-9f42-44f8-bda7-1f8f19082b98" providerId="ADAL" clId="{A9B9750D-3ED9-41E8-BB7F-15D2BB5FCAD1}" dt="2020-07-10T11:42:14.050" v="2485" actId="12788"/>
          <ac:picMkLst>
            <pc:docMk/>
            <pc:sldMk cId="3867718353" sldId="380"/>
            <ac:picMk id="72" creationId="{D048C457-5EF6-4996-B9C6-6AD05E0DA705}"/>
          </ac:picMkLst>
        </pc:picChg>
        <pc:picChg chg="add mod">
          <ac:chgData name="Balamhashwa Syiemlieh [Chillibreeze]" userId="54efa616-9f42-44f8-bda7-1f8f19082b98" providerId="ADAL" clId="{A9B9750D-3ED9-41E8-BB7F-15D2BB5FCAD1}" dt="2020-07-10T11:42:46.050" v="2497" actId="12788"/>
          <ac:picMkLst>
            <pc:docMk/>
            <pc:sldMk cId="3867718353" sldId="380"/>
            <ac:picMk id="73" creationId="{E018CC94-FFE6-43CC-9B72-7C6834DC466B}"/>
          </ac:picMkLst>
        </pc:picChg>
        <pc:picChg chg="add mod">
          <ac:chgData name="Balamhashwa Syiemlieh [Chillibreeze]" userId="54efa616-9f42-44f8-bda7-1f8f19082b98" providerId="ADAL" clId="{A9B9750D-3ED9-41E8-BB7F-15D2BB5FCAD1}" dt="2020-07-10T11:42:34.045" v="2491" actId="571"/>
          <ac:picMkLst>
            <pc:docMk/>
            <pc:sldMk cId="3867718353" sldId="380"/>
            <ac:picMk id="74" creationId="{CD090E03-A553-48EA-B1BB-1A9F73FDCAF6}"/>
          </ac:picMkLst>
        </pc:picChg>
        <pc:picChg chg="add mod">
          <ac:chgData name="Balamhashwa Syiemlieh [Chillibreeze]" userId="54efa616-9f42-44f8-bda7-1f8f19082b98" providerId="ADAL" clId="{A9B9750D-3ED9-41E8-BB7F-15D2BB5FCAD1}" dt="2020-07-10T11:42:37.439" v="2493" actId="571"/>
          <ac:picMkLst>
            <pc:docMk/>
            <pc:sldMk cId="3867718353" sldId="380"/>
            <ac:picMk id="75" creationId="{E38725CE-8965-40AC-9695-24908467D6A2}"/>
          </ac:picMkLst>
        </pc:picChg>
        <pc:picChg chg="mod">
          <ac:chgData name="Balamhashwa Syiemlieh [Chillibreeze]" userId="54efa616-9f42-44f8-bda7-1f8f19082b98" providerId="ADAL" clId="{A9B9750D-3ED9-41E8-BB7F-15D2BB5FCAD1}" dt="2020-07-10T06:19:54.440" v="85" actId="338"/>
          <ac:picMkLst>
            <pc:docMk/>
            <pc:sldMk cId="3867718353" sldId="380"/>
            <ac:picMk id="1032" creationId="{DA02EA2A-3732-484D-95F2-1EDF03595FB5}"/>
          </ac:picMkLst>
        </pc:picChg>
        <pc:picChg chg="mod">
          <ac:chgData name="Balamhashwa Syiemlieh [Chillibreeze]" userId="54efa616-9f42-44f8-bda7-1f8f19082b98" providerId="ADAL" clId="{A9B9750D-3ED9-41E8-BB7F-15D2BB5FCAD1}" dt="2020-07-10T06:19:54.440" v="85" actId="338"/>
          <ac:picMkLst>
            <pc:docMk/>
            <pc:sldMk cId="3867718353" sldId="380"/>
            <ac:picMk id="1033" creationId="{28D07F83-B5E5-46F8-BD4C-86DE48CCEE5B}"/>
          </ac:picMkLst>
        </pc:picChg>
        <pc:cxnChg chg="add del mod">
          <ac:chgData name="Balamhashwa Syiemlieh [Chillibreeze]" userId="54efa616-9f42-44f8-bda7-1f8f19082b98" providerId="ADAL" clId="{A9B9750D-3ED9-41E8-BB7F-15D2BB5FCAD1}" dt="2020-07-10T06:24:20.151" v="155" actId="478"/>
          <ac:cxnSpMkLst>
            <pc:docMk/>
            <pc:sldMk cId="3867718353" sldId="380"/>
            <ac:cxnSpMk id="8" creationId="{F483AFF1-6283-408F-849E-72708C62D6F0}"/>
          </ac:cxnSpMkLst>
        </pc:cxnChg>
        <pc:cxnChg chg="add del mod">
          <ac:chgData name="Balamhashwa Syiemlieh [Chillibreeze]" userId="54efa616-9f42-44f8-bda7-1f8f19082b98" providerId="ADAL" clId="{A9B9750D-3ED9-41E8-BB7F-15D2BB5FCAD1}" dt="2020-07-10T06:24:20.151" v="155" actId="478"/>
          <ac:cxnSpMkLst>
            <pc:docMk/>
            <pc:sldMk cId="3867718353" sldId="380"/>
            <ac:cxnSpMk id="11" creationId="{ED67DDD7-F31D-4DFB-A6F7-508E1814D311}"/>
          </ac:cxnSpMkLst>
        </pc:cxnChg>
        <pc:cxnChg chg="add del mod">
          <ac:chgData name="Balamhashwa Syiemlieh [Chillibreeze]" userId="54efa616-9f42-44f8-bda7-1f8f19082b98" providerId="ADAL" clId="{A9B9750D-3ED9-41E8-BB7F-15D2BB5FCAD1}" dt="2020-07-10T06:24:20.151" v="155" actId="478"/>
          <ac:cxnSpMkLst>
            <pc:docMk/>
            <pc:sldMk cId="3867718353" sldId="380"/>
            <ac:cxnSpMk id="14" creationId="{50BD1869-0195-4419-8089-12A6EB4030DB}"/>
          </ac:cxnSpMkLst>
        </pc:cxnChg>
        <pc:cxnChg chg="add del mod">
          <ac:chgData name="Balamhashwa Syiemlieh [Chillibreeze]" userId="54efa616-9f42-44f8-bda7-1f8f19082b98" providerId="ADAL" clId="{A9B9750D-3ED9-41E8-BB7F-15D2BB5FCAD1}" dt="2020-07-10T06:24:20.151" v="155" actId="478"/>
          <ac:cxnSpMkLst>
            <pc:docMk/>
            <pc:sldMk cId="3867718353" sldId="380"/>
            <ac:cxnSpMk id="17" creationId="{69C73ED3-996F-4D6C-A11B-8F30FE68B580}"/>
          </ac:cxnSpMkLst>
        </pc:cxnChg>
        <pc:cxnChg chg="add del mod">
          <ac:chgData name="Balamhashwa Syiemlieh [Chillibreeze]" userId="54efa616-9f42-44f8-bda7-1f8f19082b98" providerId="ADAL" clId="{A9B9750D-3ED9-41E8-BB7F-15D2BB5FCAD1}" dt="2020-07-10T06:24:20.151" v="155" actId="478"/>
          <ac:cxnSpMkLst>
            <pc:docMk/>
            <pc:sldMk cId="3867718353" sldId="380"/>
            <ac:cxnSpMk id="20" creationId="{6B9EEC66-A954-405B-A7FC-062A1FFF9ECF}"/>
          </ac:cxnSpMkLst>
        </pc:cxnChg>
        <pc:cxnChg chg="add del mod">
          <ac:chgData name="Balamhashwa Syiemlieh [Chillibreeze]" userId="54efa616-9f42-44f8-bda7-1f8f19082b98" providerId="ADAL" clId="{A9B9750D-3ED9-41E8-BB7F-15D2BB5FCAD1}" dt="2020-07-10T06:24:20.151" v="155" actId="478"/>
          <ac:cxnSpMkLst>
            <pc:docMk/>
            <pc:sldMk cId="3867718353" sldId="380"/>
            <ac:cxnSpMk id="23" creationId="{98EFE9AE-FD9C-40AA-92F3-DB1F66314A37}"/>
          </ac:cxnSpMkLst>
        </pc:cxnChg>
      </pc:sldChg>
      <pc:sldChg chg="addSp delSp modSp add del mod modClrScheme chgLayout">
        <pc:chgData name="Balamhashwa Syiemlieh [Chillibreeze]" userId="54efa616-9f42-44f8-bda7-1f8f19082b98" providerId="ADAL" clId="{A9B9750D-3ED9-41E8-BB7F-15D2BB5FCAD1}" dt="2020-07-10T16:47:36.838" v="3116" actId="47"/>
        <pc:sldMkLst>
          <pc:docMk/>
          <pc:sldMk cId="2078514122" sldId="382"/>
        </pc:sldMkLst>
        <pc:spChg chg="mod ord">
          <ac:chgData name="Balamhashwa Syiemlieh [Chillibreeze]" userId="54efa616-9f42-44f8-bda7-1f8f19082b98" providerId="ADAL" clId="{A9B9750D-3ED9-41E8-BB7F-15D2BB5FCAD1}" dt="2020-07-10T06:09:55.919" v="17" actId="700"/>
          <ac:spMkLst>
            <pc:docMk/>
            <pc:sldMk cId="2078514122" sldId="382"/>
            <ac:spMk id="2" creationId="{00000000-0000-0000-0000-000000000000}"/>
          </ac:spMkLst>
        </pc:spChg>
        <pc:spChg chg="del mod ord">
          <ac:chgData name="Balamhashwa Syiemlieh [Chillibreeze]" userId="54efa616-9f42-44f8-bda7-1f8f19082b98" providerId="ADAL" clId="{A9B9750D-3ED9-41E8-BB7F-15D2BB5FCAD1}" dt="2020-07-10T07:06:44.338" v="599" actId="478"/>
          <ac:spMkLst>
            <pc:docMk/>
            <pc:sldMk cId="2078514122" sldId="382"/>
            <ac:spMk id="3" creationId="{00000000-0000-0000-0000-000000000000}"/>
          </ac:spMkLst>
        </pc:spChg>
        <pc:spChg chg="add mod">
          <ac:chgData name="Balamhashwa Syiemlieh [Chillibreeze]" userId="54efa616-9f42-44f8-bda7-1f8f19082b98" providerId="ADAL" clId="{A9B9750D-3ED9-41E8-BB7F-15D2BB5FCAD1}" dt="2020-07-10T07:12:17.848" v="677" actId="12788"/>
          <ac:spMkLst>
            <pc:docMk/>
            <pc:sldMk cId="2078514122" sldId="382"/>
            <ac:spMk id="4" creationId="{8D0CBB96-A085-4B9F-A843-6BDF47F7930B}"/>
          </ac:spMkLst>
        </pc:spChg>
        <pc:spChg chg="add del mod">
          <ac:chgData name="Balamhashwa Syiemlieh [Chillibreeze]" userId="54efa616-9f42-44f8-bda7-1f8f19082b98" providerId="ADAL" clId="{A9B9750D-3ED9-41E8-BB7F-15D2BB5FCAD1}" dt="2020-07-10T06:57:28.934" v="426" actId="21"/>
          <ac:spMkLst>
            <pc:docMk/>
            <pc:sldMk cId="2078514122" sldId="382"/>
            <ac:spMk id="6" creationId="{FADACA1B-2488-414A-9DC2-3F6F80F54A59}"/>
          </ac:spMkLst>
        </pc:spChg>
        <pc:spChg chg="add mod">
          <ac:chgData name="Balamhashwa Syiemlieh [Chillibreeze]" userId="54efa616-9f42-44f8-bda7-1f8f19082b98" providerId="ADAL" clId="{A9B9750D-3ED9-41E8-BB7F-15D2BB5FCAD1}" dt="2020-07-10T12:21:41.972" v="2846" actId="255"/>
          <ac:spMkLst>
            <pc:docMk/>
            <pc:sldMk cId="2078514122" sldId="382"/>
            <ac:spMk id="7" creationId="{E90765FD-FD94-43F1-B52A-09EF0B8B4F1C}"/>
          </ac:spMkLst>
        </pc:spChg>
        <pc:spChg chg="add mod">
          <ac:chgData name="Balamhashwa Syiemlieh [Chillibreeze]" userId="54efa616-9f42-44f8-bda7-1f8f19082b98" providerId="ADAL" clId="{A9B9750D-3ED9-41E8-BB7F-15D2BB5FCAD1}" dt="2020-07-10T12:21:41.972" v="2846" actId="255"/>
          <ac:spMkLst>
            <pc:docMk/>
            <pc:sldMk cId="2078514122" sldId="382"/>
            <ac:spMk id="8" creationId="{F94ED6EE-11DB-4135-84D5-547BBBF7B99E}"/>
          </ac:spMkLst>
        </pc:spChg>
        <pc:spChg chg="add mod">
          <ac:chgData name="Balamhashwa Syiemlieh [Chillibreeze]" userId="54efa616-9f42-44f8-bda7-1f8f19082b98" providerId="ADAL" clId="{A9B9750D-3ED9-41E8-BB7F-15D2BB5FCAD1}" dt="2020-07-10T16:45:35.552" v="3074" actId="20577"/>
          <ac:spMkLst>
            <pc:docMk/>
            <pc:sldMk cId="2078514122" sldId="382"/>
            <ac:spMk id="9" creationId="{C89B23AC-9BFA-4C35-879A-C140D0B954C6}"/>
          </ac:spMkLst>
        </pc:spChg>
        <pc:spChg chg="add mod">
          <ac:chgData name="Balamhashwa Syiemlieh [Chillibreeze]" userId="54efa616-9f42-44f8-bda7-1f8f19082b98" providerId="ADAL" clId="{A9B9750D-3ED9-41E8-BB7F-15D2BB5FCAD1}" dt="2020-07-10T12:21:41.972" v="2846" actId="255"/>
          <ac:spMkLst>
            <pc:docMk/>
            <pc:sldMk cId="2078514122" sldId="382"/>
            <ac:spMk id="10" creationId="{AC8C90D5-A192-4720-8733-2F4A95D39DEE}"/>
          </ac:spMkLst>
        </pc:spChg>
        <pc:spChg chg="add del mod">
          <ac:chgData name="Balamhashwa Syiemlieh [Chillibreeze]" userId="54efa616-9f42-44f8-bda7-1f8f19082b98" providerId="ADAL" clId="{A9B9750D-3ED9-41E8-BB7F-15D2BB5FCAD1}" dt="2020-07-10T07:08:51.680" v="611" actId="478"/>
          <ac:spMkLst>
            <pc:docMk/>
            <pc:sldMk cId="2078514122" sldId="382"/>
            <ac:spMk id="11" creationId="{61644912-179E-436E-8996-FC7A16A60D6B}"/>
          </ac:spMkLst>
        </pc:spChg>
        <pc:spChg chg="add del mod">
          <ac:chgData name="Balamhashwa Syiemlieh [Chillibreeze]" userId="54efa616-9f42-44f8-bda7-1f8f19082b98" providerId="ADAL" clId="{A9B9750D-3ED9-41E8-BB7F-15D2BB5FCAD1}" dt="2020-07-10T07:12:02.478" v="675" actId="478"/>
          <ac:spMkLst>
            <pc:docMk/>
            <pc:sldMk cId="2078514122" sldId="382"/>
            <ac:spMk id="12" creationId="{DAB3002A-BF23-474D-84CB-4C3C11E0B5DE}"/>
          </ac:spMkLst>
        </pc:spChg>
        <pc:picChg chg="mod">
          <ac:chgData name="Balamhashwa Syiemlieh [Chillibreeze]" userId="54efa616-9f42-44f8-bda7-1f8f19082b98" providerId="ADAL" clId="{A9B9750D-3ED9-41E8-BB7F-15D2BB5FCAD1}" dt="2020-07-10T07:12:17.848" v="677" actId="12788"/>
          <ac:picMkLst>
            <pc:docMk/>
            <pc:sldMk cId="2078514122" sldId="382"/>
            <ac:picMk id="5" creationId="{497443A2-A56F-46BD-B487-E75FDDB2996A}"/>
          </ac:picMkLst>
        </pc:picChg>
      </pc:sldChg>
      <pc:sldChg chg="addSp delSp modSp add mod modClrScheme chgLayout">
        <pc:chgData name="Balamhashwa Syiemlieh [Chillibreeze]" userId="54efa616-9f42-44f8-bda7-1f8f19082b98" providerId="ADAL" clId="{A9B9750D-3ED9-41E8-BB7F-15D2BB5FCAD1}" dt="2020-07-10T16:49:05.702" v="3127" actId="478"/>
        <pc:sldMkLst>
          <pc:docMk/>
          <pc:sldMk cId="1211419487" sldId="385"/>
        </pc:sldMkLst>
        <pc:spChg chg="add del mod ord">
          <ac:chgData name="Balamhashwa Syiemlieh [Chillibreeze]" userId="54efa616-9f42-44f8-bda7-1f8f19082b98" providerId="ADAL" clId="{A9B9750D-3ED9-41E8-BB7F-15D2BB5FCAD1}" dt="2020-07-10T06:09:55.919" v="17" actId="700"/>
          <ac:spMkLst>
            <pc:docMk/>
            <pc:sldMk cId="1211419487" sldId="385"/>
            <ac:spMk id="2" creationId="{A02997B7-9617-4574-92F6-50BAF683E2CB}"/>
          </ac:spMkLst>
        </pc:spChg>
        <pc:spChg chg="del mod">
          <ac:chgData name="Balamhashwa Syiemlieh [Chillibreeze]" userId="54efa616-9f42-44f8-bda7-1f8f19082b98" providerId="ADAL" clId="{A9B9750D-3ED9-41E8-BB7F-15D2BB5FCAD1}" dt="2020-07-10T09:30:13.358" v="1572" actId="478"/>
          <ac:spMkLst>
            <pc:docMk/>
            <pc:sldMk cId="1211419487" sldId="385"/>
            <ac:spMk id="4" creationId="{00000000-0000-0000-0000-000000000000}"/>
          </ac:spMkLst>
        </pc:spChg>
        <pc:spChg chg="mod">
          <ac:chgData name="Balamhashwa Syiemlieh [Chillibreeze]" userId="54efa616-9f42-44f8-bda7-1f8f19082b98" providerId="ADAL" clId="{A9B9750D-3ED9-41E8-BB7F-15D2BB5FCAD1}" dt="2020-07-10T09:32:14.815" v="1615" actId="555"/>
          <ac:spMkLst>
            <pc:docMk/>
            <pc:sldMk cId="1211419487" sldId="385"/>
            <ac:spMk id="5" creationId="{00000000-0000-0000-0000-000000000000}"/>
          </ac:spMkLst>
        </pc:spChg>
        <pc:spChg chg="add del">
          <ac:chgData name="Balamhashwa Syiemlieh [Chillibreeze]" userId="54efa616-9f42-44f8-bda7-1f8f19082b98" providerId="ADAL" clId="{A9B9750D-3ED9-41E8-BB7F-15D2BB5FCAD1}" dt="2020-07-10T06:09:55.919" v="17" actId="700"/>
          <ac:spMkLst>
            <pc:docMk/>
            <pc:sldMk cId="1211419487" sldId="385"/>
            <ac:spMk id="6" creationId="{D5661559-D2BF-4FF6-A897-96A9043DF0A4}"/>
          </ac:spMkLst>
        </pc:spChg>
        <pc:spChg chg="add del mod ord">
          <ac:chgData name="Balamhashwa Syiemlieh [Chillibreeze]" userId="54efa616-9f42-44f8-bda7-1f8f19082b98" providerId="ADAL" clId="{A9B9750D-3ED9-41E8-BB7F-15D2BB5FCAD1}" dt="2020-07-10T06:09:54.343" v="16" actId="700"/>
          <ac:spMkLst>
            <pc:docMk/>
            <pc:sldMk cId="1211419487" sldId="385"/>
            <ac:spMk id="7" creationId="{F628A580-33DD-426E-97D1-B93938743C36}"/>
          </ac:spMkLst>
        </pc:spChg>
        <pc:spChg chg="add del mod ord">
          <ac:chgData name="Balamhashwa Syiemlieh [Chillibreeze]" userId="54efa616-9f42-44f8-bda7-1f8f19082b98" providerId="ADAL" clId="{A9B9750D-3ED9-41E8-BB7F-15D2BB5FCAD1}" dt="2020-07-10T16:49:05.702" v="3127" actId="478"/>
          <ac:spMkLst>
            <pc:docMk/>
            <pc:sldMk cId="1211419487" sldId="385"/>
            <ac:spMk id="8" creationId="{4CA4D6EA-159F-46FF-810D-319A91A4AFA6}"/>
          </ac:spMkLst>
        </pc:spChg>
        <pc:picChg chg="del mod modCrop">
          <ac:chgData name="Balamhashwa Syiemlieh [Chillibreeze]" userId="54efa616-9f42-44f8-bda7-1f8f19082b98" providerId="ADAL" clId="{A9B9750D-3ED9-41E8-BB7F-15D2BB5FCAD1}" dt="2020-07-10T09:30:11.982" v="1571" actId="21"/>
          <ac:picMkLst>
            <pc:docMk/>
            <pc:sldMk cId="1211419487" sldId="385"/>
            <ac:picMk id="3" creationId="{00000000-0000-0000-0000-000000000000}"/>
          </ac:picMkLst>
        </pc:picChg>
        <pc:picChg chg="add del mod ord modCrop">
          <ac:chgData name="Balamhashwa Syiemlieh [Chillibreeze]" userId="54efa616-9f42-44f8-bda7-1f8f19082b98" providerId="ADAL" clId="{A9B9750D-3ED9-41E8-BB7F-15D2BB5FCAD1}" dt="2020-07-10T16:49:03.699" v="3126" actId="478"/>
          <ac:picMkLst>
            <pc:docMk/>
            <pc:sldMk cId="1211419487" sldId="385"/>
            <ac:picMk id="9" creationId="{B221D177-C4A0-4156-A279-4BF3A99D9A03}"/>
          </ac:picMkLst>
        </pc:picChg>
      </pc:sldChg>
      <pc:sldChg chg="addSp delSp modSp add mod setBg modClrScheme chgLayout">
        <pc:chgData name="Balamhashwa Syiemlieh [Chillibreeze]" userId="54efa616-9f42-44f8-bda7-1f8f19082b98" providerId="ADAL" clId="{A9B9750D-3ED9-41E8-BB7F-15D2BB5FCAD1}" dt="2020-07-10T11:13:25.302" v="2321" actId="14100"/>
        <pc:sldMkLst>
          <pc:docMk/>
          <pc:sldMk cId="3011215079" sldId="386"/>
        </pc:sldMkLst>
        <pc:spChg chg="mod">
          <ac:chgData name="Balamhashwa Syiemlieh [Chillibreeze]" userId="54efa616-9f42-44f8-bda7-1f8f19082b98" providerId="ADAL" clId="{A9B9750D-3ED9-41E8-BB7F-15D2BB5FCAD1}" dt="2020-07-10T09:49:41.186" v="1704"/>
          <ac:spMkLst>
            <pc:docMk/>
            <pc:sldMk cId="3011215079" sldId="386"/>
            <ac:spMk id="5" creationId="{A037ED36-4354-434C-962C-92DE9664F145}"/>
          </ac:spMkLst>
        </pc:spChg>
        <pc:spChg chg="mod">
          <ac:chgData name="Balamhashwa Syiemlieh [Chillibreeze]" userId="54efa616-9f42-44f8-bda7-1f8f19082b98" providerId="ADAL" clId="{A9B9750D-3ED9-41E8-BB7F-15D2BB5FCAD1}" dt="2020-07-10T09:49:41.186" v="1704"/>
          <ac:spMkLst>
            <pc:docMk/>
            <pc:sldMk cId="3011215079" sldId="386"/>
            <ac:spMk id="6" creationId="{D732281F-CD2F-4291-8806-D5930806F3C5}"/>
          </ac:spMkLst>
        </pc:spChg>
        <pc:spChg chg="add mod">
          <ac:chgData name="Balamhashwa Syiemlieh [Chillibreeze]" userId="54efa616-9f42-44f8-bda7-1f8f19082b98" providerId="ADAL" clId="{A9B9750D-3ED9-41E8-BB7F-15D2BB5FCAD1}" dt="2020-07-10T10:04:32.100" v="1806"/>
          <ac:spMkLst>
            <pc:docMk/>
            <pc:sldMk cId="3011215079" sldId="386"/>
            <ac:spMk id="8" creationId="{08BC939D-4FD9-424F-9B2F-13A98352633B}"/>
          </ac:spMkLst>
        </pc:spChg>
        <pc:spChg chg="mod">
          <ac:chgData name="Balamhashwa Syiemlieh [Chillibreeze]" userId="54efa616-9f42-44f8-bda7-1f8f19082b98" providerId="ADAL" clId="{A9B9750D-3ED9-41E8-BB7F-15D2BB5FCAD1}" dt="2020-07-10T09:49:41.186" v="1704"/>
          <ac:spMkLst>
            <pc:docMk/>
            <pc:sldMk cId="3011215079" sldId="386"/>
            <ac:spMk id="11" creationId="{06150BCA-48CD-4C82-BF7A-951215CB9911}"/>
          </ac:spMkLst>
        </pc:spChg>
        <pc:spChg chg="mod ord">
          <ac:chgData name="Balamhashwa Syiemlieh [Chillibreeze]" userId="54efa616-9f42-44f8-bda7-1f8f19082b98" providerId="ADAL" clId="{A9B9750D-3ED9-41E8-BB7F-15D2BB5FCAD1}" dt="2020-07-10T06:09:55.919" v="17" actId="700"/>
          <ac:spMkLst>
            <pc:docMk/>
            <pc:sldMk cId="3011215079" sldId="386"/>
            <ac:spMk id="12" creationId="{64DECB36-6296-4826-82E4-CD0784C20EA6}"/>
          </ac:spMkLst>
        </pc:spChg>
        <pc:spChg chg="mod">
          <ac:chgData name="Balamhashwa Syiemlieh [Chillibreeze]" userId="54efa616-9f42-44f8-bda7-1f8f19082b98" providerId="ADAL" clId="{A9B9750D-3ED9-41E8-BB7F-15D2BB5FCAD1}" dt="2020-07-10T09:49:41.186" v="1704"/>
          <ac:spMkLst>
            <pc:docMk/>
            <pc:sldMk cId="3011215079" sldId="386"/>
            <ac:spMk id="13" creationId="{882F81A2-C601-4571-A698-B79933876DCA}"/>
          </ac:spMkLst>
        </pc:spChg>
        <pc:spChg chg="add mod">
          <ac:chgData name="Balamhashwa Syiemlieh [Chillibreeze]" userId="54efa616-9f42-44f8-bda7-1f8f19082b98" providerId="ADAL" clId="{A9B9750D-3ED9-41E8-BB7F-15D2BB5FCAD1}" dt="2020-07-10T09:54:56.074" v="1745" actId="20577"/>
          <ac:spMkLst>
            <pc:docMk/>
            <pc:sldMk cId="3011215079" sldId="386"/>
            <ac:spMk id="16" creationId="{659F9044-48AF-4786-B271-E91B17BFED08}"/>
          </ac:spMkLst>
        </pc:spChg>
        <pc:spChg chg="mod">
          <ac:chgData name="Balamhashwa Syiemlieh [Chillibreeze]" userId="54efa616-9f42-44f8-bda7-1f8f19082b98" providerId="ADAL" clId="{A9B9750D-3ED9-41E8-BB7F-15D2BB5FCAD1}" dt="2020-07-10T09:49:41.186" v="1704"/>
          <ac:spMkLst>
            <pc:docMk/>
            <pc:sldMk cId="3011215079" sldId="386"/>
            <ac:spMk id="19" creationId="{2D73D6EB-CFDF-4602-907D-F6C6665BA7CB}"/>
          </ac:spMkLst>
        </pc:spChg>
        <pc:spChg chg="mod">
          <ac:chgData name="Balamhashwa Syiemlieh [Chillibreeze]" userId="54efa616-9f42-44f8-bda7-1f8f19082b98" providerId="ADAL" clId="{A9B9750D-3ED9-41E8-BB7F-15D2BB5FCAD1}" dt="2020-07-10T09:49:41.186" v="1704"/>
          <ac:spMkLst>
            <pc:docMk/>
            <pc:sldMk cId="3011215079" sldId="386"/>
            <ac:spMk id="20" creationId="{23C88096-C5D3-4CEF-B1E6-0EB3DCADAD1F}"/>
          </ac:spMkLst>
        </pc:spChg>
        <pc:spChg chg="add mod">
          <ac:chgData name="Balamhashwa Syiemlieh [Chillibreeze]" userId="54efa616-9f42-44f8-bda7-1f8f19082b98" providerId="ADAL" clId="{A9B9750D-3ED9-41E8-BB7F-15D2BB5FCAD1}" dt="2020-07-10T09:55:15.866" v="1752" actId="20577"/>
          <ac:spMkLst>
            <pc:docMk/>
            <pc:sldMk cId="3011215079" sldId="386"/>
            <ac:spMk id="22" creationId="{AF988098-06AF-4975-BC64-D63D112F9AA0}"/>
          </ac:spMkLst>
        </pc:spChg>
        <pc:spChg chg="mod">
          <ac:chgData name="Balamhashwa Syiemlieh [Chillibreeze]" userId="54efa616-9f42-44f8-bda7-1f8f19082b98" providerId="ADAL" clId="{A9B9750D-3ED9-41E8-BB7F-15D2BB5FCAD1}" dt="2020-07-10T09:49:41.186" v="1704"/>
          <ac:spMkLst>
            <pc:docMk/>
            <pc:sldMk cId="3011215079" sldId="386"/>
            <ac:spMk id="25" creationId="{8E3203A9-23D0-491C-9D31-4BCC1DE2562C}"/>
          </ac:spMkLst>
        </pc:spChg>
        <pc:spChg chg="mod">
          <ac:chgData name="Balamhashwa Syiemlieh [Chillibreeze]" userId="54efa616-9f42-44f8-bda7-1f8f19082b98" providerId="ADAL" clId="{A9B9750D-3ED9-41E8-BB7F-15D2BB5FCAD1}" dt="2020-07-10T09:49:41.186" v="1704"/>
          <ac:spMkLst>
            <pc:docMk/>
            <pc:sldMk cId="3011215079" sldId="386"/>
            <ac:spMk id="26" creationId="{F30A9034-E399-4ADD-8B9A-B168F5B64FD1}"/>
          </ac:spMkLst>
        </pc:spChg>
        <pc:spChg chg="add mod">
          <ac:chgData name="Balamhashwa Syiemlieh [Chillibreeze]" userId="54efa616-9f42-44f8-bda7-1f8f19082b98" providerId="ADAL" clId="{A9B9750D-3ED9-41E8-BB7F-15D2BB5FCAD1}" dt="2020-07-10T09:55:30.954" v="1756" actId="139"/>
          <ac:spMkLst>
            <pc:docMk/>
            <pc:sldMk cId="3011215079" sldId="386"/>
            <ac:spMk id="28" creationId="{66A00F93-4FBA-4D02-A618-91E3156E77DC}"/>
          </ac:spMkLst>
        </pc:spChg>
        <pc:spChg chg="mod">
          <ac:chgData name="Balamhashwa Syiemlieh [Chillibreeze]" userId="54efa616-9f42-44f8-bda7-1f8f19082b98" providerId="ADAL" clId="{A9B9750D-3ED9-41E8-BB7F-15D2BB5FCAD1}" dt="2020-07-10T09:52:37.601" v="1710"/>
          <ac:spMkLst>
            <pc:docMk/>
            <pc:sldMk cId="3011215079" sldId="386"/>
            <ac:spMk id="31" creationId="{C29C6B30-0FBF-4525-83F0-A9543C89EE48}"/>
          </ac:spMkLst>
        </pc:spChg>
        <pc:spChg chg="mod">
          <ac:chgData name="Balamhashwa Syiemlieh [Chillibreeze]" userId="54efa616-9f42-44f8-bda7-1f8f19082b98" providerId="ADAL" clId="{A9B9750D-3ED9-41E8-BB7F-15D2BB5FCAD1}" dt="2020-07-10T09:52:37.601" v="1710"/>
          <ac:spMkLst>
            <pc:docMk/>
            <pc:sldMk cId="3011215079" sldId="386"/>
            <ac:spMk id="32" creationId="{0D194063-657F-4506-948C-5B9110B6D7CE}"/>
          </ac:spMkLst>
        </pc:spChg>
        <pc:spChg chg="add del mod">
          <ac:chgData name="Balamhashwa Syiemlieh [Chillibreeze]" userId="54efa616-9f42-44f8-bda7-1f8f19082b98" providerId="ADAL" clId="{A9B9750D-3ED9-41E8-BB7F-15D2BB5FCAD1}" dt="2020-07-10T09:55:47.504" v="1763" actId="20577"/>
          <ac:spMkLst>
            <pc:docMk/>
            <pc:sldMk cId="3011215079" sldId="386"/>
            <ac:spMk id="33" creationId="{353020D4-4673-451F-A3D0-868143540478}"/>
          </ac:spMkLst>
        </pc:spChg>
        <pc:spChg chg="mod">
          <ac:chgData name="Balamhashwa Syiemlieh [Chillibreeze]" userId="54efa616-9f42-44f8-bda7-1f8f19082b98" providerId="ADAL" clId="{A9B9750D-3ED9-41E8-BB7F-15D2BB5FCAD1}" dt="2020-07-10T09:52:37.605" v="1716"/>
          <ac:spMkLst>
            <pc:docMk/>
            <pc:sldMk cId="3011215079" sldId="386"/>
            <ac:spMk id="36" creationId="{B72DA866-4E42-4905-989A-9509304456CC}"/>
          </ac:spMkLst>
        </pc:spChg>
        <pc:spChg chg="mod">
          <ac:chgData name="Balamhashwa Syiemlieh [Chillibreeze]" userId="54efa616-9f42-44f8-bda7-1f8f19082b98" providerId="ADAL" clId="{A9B9750D-3ED9-41E8-BB7F-15D2BB5FCAD1}" dt="2020-07-10T09:52:37.605" v="1716"/>
          <ac:spMkLst>
            <pc:docMk/>
            <pc:sldMk cId="3011215079" sldId="386"/>
            <ac:spMk id="37" creationId="{3FA91715-58D2-424F-B4B1-81427747247C}"/>
          </ac:spMkLst>
        </pc:spChg>
        <pc:spChg chg="add mod">
          <ac:chgData name="Balamhashwa Syiemlieh [Chillibreeze]" userId="54efa616-9f42-44f8-bda7-1f8f19082b98" providerId="ADAL" clId="{A9B9750D-3ED9-41E8-BB7F-15D2BB5FCAD1}" dt="2020-07-10T09:55:59.814" v="1768" actId="139"/>
          <ac:spMkLst>
            <pc:docMk/>
            <pc:sldMk cId="3011215079" sldId="386"/>
            <ac:spMk id="38" creationId="{7814123F-DA71-478D-A775-0853CF6AE28B}"/>
          </ac:spMkLst>
        </pc:spChg>
        <pc:spChg chg="mod">
          <ac:chgData name="Balamhashwa Syiemlieh [Chillibreeze]" userId="54efa616-9f42-44f8-bda7-1f8f19082b98" providerId="ADAL" clId="{A9B9750D-3ED9-41E8-BB7F-15D2BB5FCAD1}" dt="2020-07-10T09:52:37.607" v="1722"/>
          <ac:spMkLst>
            <pc:docMk/>
            <pc:sldMk cId="3011215079" sldId="386"/>
            <ac:spMk id="41" creationId="{3B5224AA-8277-4934-B103-04C4139164F5}"/>
          </ac:spMkLst>
        </pc:spChg>
        <pc:spChg chg="mod">
          <ac:chgData name="Balamhashwa Syiemlieh [Chillibreeze]" userId="54efa616-9f42-44f8-bda7-1f8f19082b98" providerId="ADAL" clId="{A9B9750D-3ED9-41E8-BB7F-15D2BB5FCAD1}" dt="2020-07-10T09:52:37.607" v="1722"/>
          <ac:spMkLst>
            <pc:docMk/>
            <pc:sldMk cId="3011215079" sldId="386"/>
            <ac:spMk id="42" creationId="{9249325E-21BE-4179-A015-470EC962E5EC}"/>
          </ac:spMkLst>
        </pc:spChg>
        <pc:spChg chg="add mod">
          <ac:chgData name="Balamhashwa Syiemlieh [Chillibreeze]" userId="54efa616-9f42-44f8-bda7-1f8f19082b98" providerId="ADAL" clId="{A9B9750D-3ED9-41E8-BB7F-15D2BB5FCAD1}" dt="2020-07-10T09:56:17.494" v="1774" actId="20577"/>
          <ac:spMkLst>
            <pc:docMk/>
            <pc:sldMk cId="3011215079" sldId="386"/>
            <ac:spMk id="43" creationId="{A1579DF0-BB0F-470B-B7B8-33CB3910C9CE}"/>
          </ac:spMkLst>
        </pc:spChg>
        <pc:spChg chg="mod">
          <ac:chgData name="Balamhashwa Syiemlieh [Chillibreeze]" userId="54efa616-9f42-44f8-bda7-1f8f19082b98" providerId="ADAL" clId="{A9B9750D-3ED9-41E8-BB7F-15D2BB5FCAD1}" dt="2020-07-10T09:52:37.610" v="1728"/>
          <ac:spMkLst>
            <pc:docMk/>
            <pc:sldMk cId="3011215079" sldId="386"/>
            <ac:spMk id="46" creationId="{50C2B0CF-A81F-4483-A8EC-8CEC89BE69F2}"/>
          </ac:spMkLst>
        </pc:spChg>
        <pc:spChg chg="mod">
          <ac:chgData name="Balamhashwa Syiemlieh [Chillibreeze]" userId="54efa616-9f42-44f8-bda7-1f8f19082b98" providerId="ADAL" clId="{A9B9750D-3ED9-41E8-BB7F-15D2BB5FCAD1}" dt="2020-07-10T09:52:37.610" v="1728"/>
          <ac:spMkLst>
            <pc:docMk/>
            <pc:sldMk cId="3011215079" sldId="386"/>
            <ac:spMk id="47" creationId="{461BF24D-5AE7-4C1C-A8B4-4593E54BEAAA}"/>
          </ac:spMkLst>
        </pc:spChg>
        <pc:spChg chg="add mod">
          <ac:chgData name="Balamhashwa Syiemlieh [Chillibreeze]" userId="54efa616-9f42-44f8-bda7-1f8f19082b98" providerId="ADAL" clId="{A9B9750D-3ED9-41E8-BB7F-15D2BB5FCAD1}" dt="2020-07-10T09:56:42.679" v="1778" actId="139"/>
          <ac:spMkLst>
            <pc:docMk/>
            <pc:sldMk cId="3011215079" sldId="386"/>
            <ac:spMk id="48" creationId="{E0F4D670-D146-43A1-8969-214F5E884264}"/>
          </ac:spMkLst>
        </pc:spChg>
        <pc:spChg chg="add del mod">
          <ac:chgData name="Balamhashwa Syiemlieh [Chillibreeze]" userId="54efa616-9f42-44f8-bda7-1f8f19082b98" providerId="ADAL" clId="{A9B9750D-3ED9-41E8-BB7F-15D2BB5FCAD1}" dt="2020-07-10T10:47:19.427" v="2085" actId="21"/>
          <ac:spMkLst>
            <pc:docMk/>
            <pc:sldMk cId="3011215079" sldId="386"/>
            <ac:spMk id="65" creationId="{48928DBC-F8A2-4BA4-BD58-686DB732085C}"/>
          </ac:spMkLst>
        </pc:spChg>
        <pc:grpChg chg="add mod">
          <ac:chgData name="Balamhashwa Syiemlieh [Chillibreeze]" userId="54efa616-9f42-44f8-bda7-1f8f19082b98" providerId="ADAL" clId="{A9B9750D-3ED9-41E8-BB7F-15D2BB5FCAD1}" dt="2020-07-10T09:57:03.428" v="1780" actId="554"/>
          <ac:grpSpMkLst>
            <pc:docMk/>
            <pc:sldMk cId="3011215079" sldId="386"/>
            <ac:grpSpMk id="4" creationId="{E517DD44-C2B8-4D8A-870E-7D7899D5F9FA}"/>
          </ac:grpSpMkLst>
        </pc:grpChg>
        <pc:grpChg chg="add mod">
          <ac:chgData name="Balamhashwa Syiemlieh [Chillibreeze]" userId="54efa616-9f42-44f8-bda7-1f8f19082b98" providerId="ADAL" clId="{A9B9750D-3ED9-41E8-BB7F-15D2BB5FCAD1}" dt="2020-07-10T11:05:20.261" v="2261" actId="12788"/>
          <ac:grpSpMkLst>
            <pc:docMk/>
            <pc:sldMk cId="3011215079" sldId="386"/>
            <ac:grpSpMk id="10" creationId="{FA2116ED-F827-483A-85B0-EE949393D4C3}"/>
          </ac:grpSpMkLst>
        </pc:grpChg>
        <pc:grpChg chg="add mod">
          <ac:chgData name="Balamhashwa Syiemlieh [Chillibreeze]" userId="54efa616-9f42-44f8-bda7-1f8f19082b98" providerId="ADAL" clId="{A9B9750D-3ED9-41E8-BB7F-15D2BB5FCAD1}" dt="2020-07-10T11:13:16.300" v="2319" actId="12788"/>
          <ac:grpSpMkLst>
            <pc:docMk/>
            <pc:sldMk cId="3011215079" sldId="386"/>
            <ac:grpSpMk id="18" creationId="{8E40313F-AAB7-427B-B6A7-AC56469A717E}"/>
          </ac:grpSpMkLst>
        </pc:grpChg>
        <pc:grpChg chg="add mod">
          <ac:chgData name="Balamhashwa Syiemlieh [Chillibreeze]" userId="54efa616-9f42-44f8-bda7-1f8f19082b98" providerId="ADAL" clId="{A9B9750D-3ED9-41E8-BB7F-15D2BB5FCAD1}" dt="2020-07-10T11:08:00.170" v="2288" actId="12788"/>
          <ac:grpSpMkLst>
            <pc:docMk/>
            <pc:sldMk cId="3011215079" sldId="386"/>
            <ac:grpSpMk id="24" creationId="{4936AD2E-462C-4782-8749-7DCE5CE1A6D8}"/>
          </ac:grpSpMkLst>
        </pc:grpChg>
        <pc:grpChg chg="add mod">
          <ac:chgData name="Balamhashwa Syiemlieh [Chillibreeze]" userId="54efa616-9f42-44f8-bda7-1f8f19082b98" providerId="ADAL" clId="{A9B9750D-3ED9-41E8-BB7F-15D2BB5FCAD1}" dt="2020-07-10T11:10:15.680" v="2312" actId="12788"/>
          <ac:grpSpMkLst>
            <pc:docMk/>
            <pc:sldMk cId="3011215079" sldId="386"/>
            <ac:grpSpMk id="30" creationId="{DBD9A437-1A50-430F-BC54-92CAC7CBB6BC}"/>
          </ac:grpSpMkLst>
        </pc:grpChg>
        <pc:grpChg chg="add mod">
          <ac:chgData name="Balamhashwa Syiemlieh [Chillibreeze]" userId="54efa616-9f42-44f8-bda7-1f8f19082b98" providerId="ADAL" clId="{A9B9750D-3ED9-41E8-BB7F-15D2BB5FCAD1}" dt="2020-07-10T11:08:55.046" v="2300" actId="12788"/>
          <ac:grpSpMkLst>
            <pc:docMk/>
            <pc:sldMk cId="3011215079" sldId="386"/>
            <ac:grpSpMk id="35" creationId="{FA8585B1-F3FC-4D5E-A9EC-CEE96645F254}"/>
          </ac:grpSpMkLst>
        </pc:grpChg>
        <pc:grpChg chg="add mod">
          <ac:chgData name="Balamhashwa Syiemlieh [Chillibreeze]" userId="54efa616-9f42-44f8-bda7-1f8f19082b98" providerId="ADAL" clId="{A9B9750D-3ED9-41E8-BB7F-15D2BB5FCAD1}" dt="2020-07-10T09:52:37.607" v="1722"/>
          <ac:grpSpMkLst>
            <pc:docMk/>
            <pc:sldMk cId="3011215079" sldId="386"/>
            <ac:grpSpMk id="40" creationId="{8BB6BC78-98A5-4ED9-A2B3-8CDBABDD66B2}"/>
          </ac:grpSpMkLst>
        </pc:grpChg>
        <pc:grpChg chg="add mod">
          <ac:chgData name="Balamhashwa Syiemlieh [Chillibreeze]" userId="54efa616-9f42-44f8-bda7-1f8f19082b98" providerId="ADAL" clId="{A9B9750D-3ED9-41E8-BB7F-15D2BB5FCAD1}" dt="2020-07-10T09:52:37.610" v="1728"/>
          <ac:grpSpMkLst>
            <pc:docMk/>
            <pc:sldMk cId="3011215079" sldId="386"/>
            <ac:grpSpMk id="45" creationId="{DB2DC8A8-4C1D-4DA1-AD3D-743D53FD27A3}"/>
          </ac:grpSpMkLst>
        </pc:grpChg>
        <pc:graphicFrameChg chg="del mod ord">
          <ac:chgData name="Balamhashwa Syiemlieh [Chillibreeze]" userId="54efa616-9f42-44f8-bda7-1f8f19082b98" providerId="ADAL" clId="{A9B9750D-3ED9-41E8-BB7F-15D2BB5FCAD1}" dt="2020-07-10T09:56:49.994" v="1779" actId="478"/>
          <ac:graphicFrameMkLst>
            <pc:docMk/>
            <pc:sldMk cId="3011215079" sldId="386"/>
            <ac:graphicFrameMk id="14" creationId="{8A4A6C44-BF59-4BAE-B242-4BCC36F46F95}"/>
          </ac:graphicFrameMkLst>
        </pc:graphicFrameChg>
        <pc:picChg chg="add del mod">
          <ac:chgData name="Balamhashwa Syiemlieh [Chillibreeze]" userId="54efa616-9f42-44f8-bda7-1f8f19082b98" providerId="ADAL" clId="{A9B9750D-3ED9-41E8-BB7F-15D2BB5FCAD1}" dt="2020-07-10T09:52:28.314" v="1707" actId="478"/>
          <ac:picMkLst>
            <pc:docMk/>
            <pc:sldMk cId="3011215079" sldId="386"/>
            <ac:picMk id="7" creationId="{AEDB8993-57C2-4ABD-AC8B-C6E2202546D2}"/>
          </ac:picMkLst>
        </pc:picChg>
        <pc:picChg chg="add del mod">
          <ac:chgData name="Balamhashwa Syiemlieh [Chillibreeze]" userId="54efa616-9f42-44f8-bda7-1f8f19082b98" providerId="ADAL" clId="{A9B9750D-3ED9-41E8-BB7F-15D2BB5FCAD1}" dt="2020-07-10T09:52:28.314" v="1707" actId="478"/>
          <ac:picMkLst>
            <pc:docMk/>
            <pc:sldMk cId="3011215079" sldId="386"/>
            <ac:picMk id="15" creationId="{0E627F2C-5CFC-4B50-971F-22D54941D285}"/>
          </ac:picMkLst>
        </pc:picChg>
        <pc:picChg chg="add del mod">
          <ac:chgData name="Balamhashwa Syiemlieh [Chillibreeze]" userId="54efa616-9f42-44f8-bda7-1f8f19082b98" providerId="ADAL" clId="{A9B9750D-3ED9-41E8-BB7F-15D2BB5FCAD1}" dt="2020-07-10T09:52:28.314" v="1707" actId="478"/>
          <ac:picMkLst>
            <pc:docMk/>
            <pc:sldMk cId="3011215079" sldId="386"/>
            <ac:picMk id="21" creationId="{4C194050-F62C-4956-AD71-EE36C466685E}"/>
          </ac:picMkLst>
        </pc:picChg>
        <pc:picChg chg="add del mod">
          <ac:chgData name="Balamhashwa Syiemlieh [Chillibreeze]" userId="54efa616-9f42-44f8-bda7-1f8f19082b98" providerId="ADAL" clId="{A9B9750D-3ED9-41E8-BB7F-15D2BB5FCAD1}" dt="2020-07-10T09:52:28.314" v="1707" actId="478"/>
          <ac:picMkLst>
            <pc:docMk/>
            <pc:sldMk cId="3011215079" sldId="386"/>
            <ac:picMk id="27" creationId="{E2C73396-A62E-4AEE-856F-B5F7344FBAD3}"/>
          </ac:picMkLst>
        </pc:picChg>
        <pc:picChg chg="add mod">
          <ac:chgData name="Balamhashwa Syiemlieh [Chillibreeze]" userId="54efa616-9f42-44f8-bda7-1f8f19082b98" providerId="ADAL" clId="{A9B9750D-3ED9-41E8-BB7F-15D2BB5FCAD1}" dt="2020-07-10T11:04:41.037" v="2248"/>
          <ac:picMkLst>
            <pc:docMk/>
            <pc:sldMk cId="3011215079" sldId="386"/>
            <ac:picMk id="66" creationId="{27705311-FB69-4319-BB7E-72DF5D38C730}"/>
          </ac:picMkLst>
        </pc:picChg>
        <pc:picChg chg="add mod">
          <ac:chgData name="Balamhashwa Syiemlieh [Chillibreeze]" userId="54efa616-9f42-44f8-bda7-1f8f19082b98" providerId="ADAL" clId="{A9B9750D-3ED9-41E8-BB7F-15D2BB5FCAD1}" dt="2020-07-10T11:05:20.261" v="2261" actId="12788"/>
          <ac:picMkLst>
            <pc:docMk/>
            <pc:sldMk cId="3011215079" sldId="386"/>
            <ac:picMk id="67" creationId="{5CEAAA46-E307-4C7D-A048-639ED5D7CF96}"/>
          </ac:picMkLst>
        </pc:picChg>
        <pc:picChg chg="add mod">
          <ac:chgData name="Balamhashwa Syiemlieh [Chillibreeze]" userId="54efa616-9f42-44f8-bda7-1f8f19082b98" providerId="ADAL" clId="{A9B9750D-3ED9-41E8-BB7F-15D2BB5FCAD1}" dt="2020-07-10T11:08:32.896" v="2292" actId="1076"/>
          <ac:picMkLst>
            <pc:docMk/>
            <pc:sldMk cId="3011215079" sldId="386"/>
            <ac:picMk id="68" creationId="{6AEA229F-414A-40BD-9789-2411792013C2}"/>
          </ac:picMkLst>
        </pc:picChg>
        <pc:picChg chg="add mod">
          <ac:chgData name="Balamhashwa Syiemlieh [Chillibreeze]" userId="54efa616-9f42-44f8-bda7-1f8f19082b98" providerId="ADAL" clId="{A9B9750D-3ED9-41E8-BB7F-15D2BB5FCAD1}" dt="2020-07-10T11:08:07.849" v="2289"/>
          <ac:picMkLst>
            <pc:docMk/>
            <pc:sldMk cId="3011215079" sldId="386"/>
            <ac:picMk id="69" creationId="{0AB246ED-AD1D-4196-9189-E86946AF8D2C}"/>
          </ac:picMkLst>
        </pc:picChg>
        <pc:picChg chg="add mod">
          <ac:chgData name="Balamhashwa Syiemlieh [Chillibreeze]" userId="54efa616-9f42-44f8-bda7-1f8f19082b98" providerId="ADAL" clId="{A9B9750D-3ED9-41E8-BB7F-15D2BB5FCAD1}" dt="2020-07-10T11:08:55.046" v="2300" actId="12788"/>
          <ac:picMkLst>
            <pc:docMk/>
            <pc:sldMk cId="3011215079" sldId="386"/>
            <ac:picMk id="70" creationId="{960FF0AE-DD55-4D30-A638-ECA068116F10}"/>
          </ac:picMkLst>
        </pc:picChg>
        <pc:picChg chg="add mod">
          <ac:chgData name="Balamhashwa Syiemlieh [Chillibreeze]" userId="54efa616-9f42-44f8-bda7-1f8f19082b98" providerId="ADAL" clId="{A9B9750D-3ED9-41E8-BB7F-15D2BB5FCAD1}" dt="2020-07-10T11:08:37.396" v="2294" actId="571"/>
          <ac:picMkLst>
            <pc:docMk/>
            <pc:sldMk cId="3011215079" sldId="386"/>
            <ac:picMk id="71" creationId="{50099663-52AA-41F3-9711-5B0C0E01670B}"/>
          </ac:picMkLst>
        </pc:picChg>
        <pc:picChg chg="add mod">
          <ac:chgData name="Balamhashwa Syiemlieh [Chillibreeze]" userId="54efa616-9f42-44f8-bda7-1f8f19082b98" providerId="ADAL" clId="{A9B9750D-3ED9-41E8-BB7F-15D2BB5FCAD1}" dt="2020-07-10T11:09:14.406" v="2305" actId="1076"/>
          <ac:picMkLst>
            <pc:docMk/>
            <pc:sldMk cId="3011215079" sldId="386"/>
            <ac:picMk id="72" creationId="{731CA2CE-7475-4361-B1B6-4B8568479F1F}"/>
          </ac:picMkLst>
        </pc:picChg>
        <pc:picChg chg="add mod">
          <ac:chgData name="Balamhashwa Syiemlieh [Chillibreeze]" userId="54efa616-9f42-44f8-bda7-1f8f19082b98" providerId="ADAL" clId="{A9B9750D-3ED9-41E8-BB7F-15D2BB5FCAD1}" dt="2020-07-10T11:10:15.680" v="2312" actId="12788"/>
          <ac:picMkLst>
            <pc:docMk/>
            <pc:sldMk cId="3011215079" sldId="386"/>
            <ac:picMk id="73" creationId="{89DB3E9A-531C-42B0-AB16-C10CC26D98EA}"/>
          </ac:picMkLst>
        </pc:picChg>
        <pc:picChg chg="add mod">
          <ac:chgData name="Balamhashwa Syiemlieh [Chillibreeze]" userId="54efa616-9f42-44f8-bda7-1f8f19082b98" providerId="ADAL" clId="{A9B9750D-3ED9-41E8-BB7F-15D2BB5FCAD1}" dt="2020-07-10T11:13:25.302" v="2321" actId="14100"/>
          <ac:picMkLst>
            <pc:docMk/>
            <pc:sldMk cId="3011215079" sldId="386"/>
            <ac:picMk id="74" creationId="{50D4D9D3-F55E-4AC0-B6F9-59924CC37968}"/>
          </ac:picMkLst>
        </pc:picChg>
        <pc:cxnChg chg="add del mod">
          <ac:chgData name="Balamhashwa Syiemlieh [Chillibreeze]" userId="54efa616-9f42-44f8-bda7-1f8f19082b98" providerId="ADAL" clId="{A9B9750D-3ED9-41E8-BB7F-15D2BB5FCAD1}" dt="2020-07-10T09:53:19.263" v="1731" actId="478"/>
          <ac:cxnSpMkLst>
            <pc:docMk/>
            <pc:sldMk cId="3011215079" sldId="386"/>
            <ac:cxnSpMk id="9" creationId="{73940988-2722-4A7B-B2DD-BD5C3FCE3105}"/>
          </ac:cxnSpMkLst>
        </pc:cxnChg>
        <pc:cxnChg chg="add del mod">
          <ac:chgData name="Balamhashwa Syiemlieh [Chillibreeze]" userId="54efa616-9f42-44f8-bda7-1f8f19082b98" providerId="ADAL" clId="{A9B9750D-3ED9-41E8-BB7F-15D2BB5FCAD1}" dt="2020-07-10T09:53:19.263" v="1731" actId="478"/>
          <ac:cxnSpMkLst>
            <pc:docMk/>
            <pc:sldMk cId="3011215079" sldId="386"/>
            <ac:cxnSpMk id="17" creationId="{77FAB0ED-EC68-4A49-9929-04DCFF80BFEE}"/>
          </ac:cxnSpMkLst>
        </pc:cxnChg>
        <pc:cxnChg chg="add del mod">
          <ac:chgData name="Balamhashwa Syiemlieh [Chillibreeze]" userId="54efa616-9f42-44f8-bda7-1f8f19082b98" providerId="ADAL" clId="{A9B9750D-3ED9-41E8-BB7F-15D2BB5FCAD1}" dt="2020-07-10T09:53:19.263" v="1731" actId="478"/>
          <ac:cxnSpMkLst>
            <pc:docMk/>
            <pc:sldMk cId="3011215079" sldId="386"/>
            <ac:cxnSpMk id="23" creationId="{2158EE95-B06B-4E05-BC08-59A60B60464D}"/>
          </ac:cxnSpMkLst>
        </pc:cxnChg>
        <pc:cxnChg chg="add del mod">
          <ac:chgData name="Balamhashwa Syiemlieh [Chillibreeze]" userId="54efa616-9f42-44f8-bda7-1f8f19082b98" providerId="ADAL" clId="{A9B9750D-3ED9-41E8-BB7F-15D2BB5FCAD1}" dt="2020-07-10T09:53:19.263" v="1731" actId="478"/>
          <ac:cxnSpMkLst>
            <pc:docMk/>
            <pc:sldMk cId="3011215079" sldId="386"/>
            <ac:cxnSpMk id="34" creationId="{7D34CABC-F003-44D7-94AA-1D304168E32E}"/>
          </ac:cxnSpMkLst>
        </pc:cxnChg>
        <pc:cxnChg chg="add del mod">
          <ac:chgData name="Balamhashwa Syiemlieh [Chillibreeze]" userId="54efa616-9f42-44f8-bda7-1f8f19082b98" providerId="ADAL" clId="{A9B9750D-3ED9-41E8-BB7F-15D2BB5FCAD1}" dt="2020-07-10T09:53:19.263" v="1731" actId="478"/>
          <ac:cxnSpMkLst>
            <pc:docMk/>
            <pc:sldMk cId="3011215079" sldId="386"/>
            <ac:cxnSpMk id="39" creationId="{C7D5E5F9-9952-4622-934A-32CC359FF714}"/>
          </ac:cxnSpMkLst>
        </pc:cxnChg>
        <pc:cxnChg chg="add del mod">
          <ac:chgData name="Balamhashwa Syiemlieh [Chillibreeze]" userId="54efa616-9f42-44f8-bda7-1f8f19082b98" providerId="ADAL" clId="{A9B9750D-3ED9-41E8-BB7F-15D2BB5FCAD1}" dt="2020-07-10T09:53:19.263" v="1731" actId="478"/>
          <ac:cxnSpMkLst>
            <pc:docMk/>
            <pc:sldMk cId="3011215079" sldId="386"/>
            <ac:cxnSpMk id="44" creationId="{3830B297-378E-409B-881C-6078E9537768}"/>
          </ac:cxnSpMkLst>
        </pc:cxnChg>
        <pc:cxnChg chg="add mod">
          <ac:chgData name="Balamhashwa Syiemlieh [Chillibreeze]" userId="54efa616-9f42-44f8-bda7-1f8f19082b98" providerId="ADAL" clId="{A9B9750D-3ED9-41E8-BB7F-15D2BB5FCAD1}" dt="2020-07-10T10:04:37.750" v="1812"/>
          <ac:cxnSpMkLst>
            <pc:docMk/>
            <pc:sldMk cId="3011215079" sldId="386"/>
            <ac:cxnSpMk id="49" creationId="{17970147-7595-45B1-894D-879B8596E946}"/>
          </ac:cxnSpMkLst>
        </pc:cxnChg>
        <pc:cxnChg chg="add mod">
          <ac:chgData name="Balamhashwa Syiemlieh [Chillibreeze]" userId="54efa616-9f42-44f8-bda7-1f8f19082b98" providerId="ADAL" clId="{A9B9750D-3ED9-41E8-BB7F-15D2BB5FCAD1}" dt="2020-07-10T10:04:37.749" v="1810"/>
          <ac:cxnSpMkLst>
            <pc:docMk/>
            <pc:sldMk cId="3011215079" sldId="386"/>
            <ac:cxnSpMk id="52" creationId="{CDAC4498-C8B9-469B-B916-E6A82449CFBF}"/>
          </ac:cxnSpMkLst>
        </pc:cxnChg>
        <pc:cxnChg chg="add mod">
          <ac:chgData name="Balamhashwa Syiemlieh [Chillibreeze]" userId="54efa616-9f42-44f8-bda7-1f8f19082b98" providerId="ADAL" clId="{A9B9750D-3ED9-41E8-BB7F-15D2BB5FCAD1}" dt="2020-07-10T10:04:37.748" v="1808"/>
          <ac:cxnSpMkLst>
            <pc:docMk/>
            <pc:sldMk cId="3011215079" sldId="386"/>
            <ac:cxnSpMk id="53" creationId="{BEFDD318-1E8A-456B-A693-82DB641D6CA1}"/>
          </ac:cxnSpMkLst>
        </pc:cxnChg>
        <pc:cxnChg chg="add mod">
          <ac:chgData name="Balamhashwa Syiemlieh [Chillibreeze]" userId="54efa616-9f42-44f8-bda7-1f8f19082b98" providerId="ADAL" clId="{A9B9750D-3ED9-41E8-BB7F-15D2BB5FCAD1}" dt="2020-07-10T10:05:05.243" v="1816" actId="14100"/>
          <ac:cxnSpMkLst>
            <pc:docMk/>
            <pc:sldMk cId="3011215079" sldId="386"/>
            <ac:cxnSpMk id="57" creationId="{B8B96D62-100E-48B5-A215-89EEFE87708A}"/>
          </ac:cxnSpMkLst>
        </pc:cxnChg>
        <pc:cxnChg chg="add mod">
          <ac:chgData name="Balamhashwa Syiemlieh [Chillibreeze]" userId="54efa616-9f42-44f8-bda7-1f8f19082b98" providerId="ADAL" clId="{A9B9750D-3ED9-41E8-BB7F-15D2BB5FCAD1}" dt="2020-07-10T10:05:02.713" v="1815" actId="14100"/>
          <ac:cxnSpMkLst>
            <pc:docMk/>
            <pc:sldMk cId="3011215079" sldId="386"/>
            <ac:cxnSpMk id="58" creationId="{B435732C-1CBA-49B5-A6A4-F7138400155F}"/>
          </ac:cxnSpMkLst>
        </pc:cxnChg>
        <pc:cxnChg chg="add mod">
          <ac:chgData name="Balamhashwa Syiemlieh [Chillibreeze]" userId="54efa616-9f42-44f8-bda7-1f8f19082b98" providerId="ADAL" clId="{A9B9750D-3ED9-41E8-BB7F-15D2BB5FCAD1}" dt="2020-07-10T10:05:07.393" v="1817" actId="14100"/>
          <ac:cxnSpMkLst>
            <pc:docMk/>
            <pc:sldMk cId="3011215079" sldId="386"/>
            <ac:cxnSpMk id="59" creationId="{BC75C9FD-1155-4EFE-AA43-3430812540C0}"/>
          </ac:cxnSpMkLst>
        </pc:cxnChg>
      </pc:sldChg>
      <pc:sldChg chg="addSp delSp modSp add del mod setBg modClrScheme chgLayout">
        <pc:chgData name="Balamhashwa Syiemlieh [Chillibreeze]" userId="54efa616-9f42-44f8-bda7-1f8f19082b98" providerId="ADAL" clId="{A9B9750D-3ED9-41E8-BB7F-15D2BB5FCAD1}" dt="2020-07-10T16:50:16.662" v="3143" actId="478"/>
        <pc:sldMkLst>
          <pc:docMk/>
          <pc:sldMk cId="2932533512" sldId="637"/>
        </pc:sldMkLst>
        <pc:spChg chg="mod ord">
          <ac:chgData name="Balamhashwa Syiemlieh [Chillibreeze]" userId="54efa616-9f42-44f8-bda7-1f8f19082b98" providerId="ADAL" clId="{A9B9750D-3ED9-41E8-BB7F-15D2BB5FCAD1}" dt="2020-07-10T06:09:55.919" v="17" actId="700"/>
          <ac:spMkLst>
            <pc:docMk/>
            <pc:sldMk cId="2932533512" sldId="637"/>
            <ac:spMk id="2" creationId="{5F8C406A-AF65-4E14-8531-F8709016331F}"/>
          </ac:spMkLst>
        </pc:spChg>
        <pc:spChg chg="del mod ord">
          <ac:chgData name="Balamhashwa Syiemlieh [Chillibreeze]" userId="54efa616-9f42-44f8-bda7-1f8f19082b98" providerId="ADAL" clId="{A9B9750D-3ED9-41E8-BB7F-15D2BB5FCAD1}" dt="2020-07-10T08:55:26.777" v="1048" actId="478"/>
          <ac:spMkLst>
            <pc:docMk/>
            <pc:sldMk cId="2932533512" sldId="637"/>
            <ac:spMk id="3" creationId="{94F74193-82EB-4245-A7E8-7C7E9B159FB1}"/>
          </ac:spMkLst>
        </pc:spChg>
        <pc:spChg chg="mod">
          <ac:chgData name="Balamhashwa Syiemlieh [Chillibreeze]" userId="54efa616-9f42-44f8-bda7-1f8f19082b98" providerId="ADAL" clId="{A9B9750D-3ED9-41E8-BB7F-15D2BB5FCAD1}" dt="2020-07-10T08:45:48.722" v="839"/>
          <ac:spMkLst>
            <pc:docMk/>
            <pc:sldMk cId="2932533512" sldId="637"/>
            <ac:spMk id="6" creationId="{B40202BE-C13C-4434-9BB9-12FEFE306763}"/>
          </ac:spMkLst>
        </pc:spChg>
        <pc:spChg chg="mod">
          <ac:chgData name="Balamhashwa Syiemlieh [Chillibreeze]" userId="54efa616-9f42-44f8-bda7-1f8f19082b98" providerId="ADAL" clId="{A9B9750D-3ED9-41E8-BB7F-15D2BB5FCAD1}" dt="2020-07-10T08:45:48.722" v="839"/>
          <ac:spMkLst>
            <pc:docMk/>
            <pc:sldMk cId="2932533512" sldId="637"/>
            <ac:spMk id="7" creationId="{FC13606F-973B-490F-8F34-2EF33CD98869}"/>
          </ac:spMkLst>
        </pc:spChg>
        <pc:spChg chg="add del mod">
          <ac:chgData name="Balamhashwa Syiemlieh [Chillibreeze]" userId="54efa616-9f42-44f8-bda7-1f8f19082b98" providerId="ADAL" clId="{A9B9750D-3ED9-41E8-BB7F-15D2BB5FCAD1}" dt="2020-07-10T11:44:28.310" v="2503" actId="478"/>
          <ac:spMkLst>
            <pc:docMk/>
            <pc:sldMk cId="2932533512" sldId="637"/>
            <ac:spMk id="8" creationId="{651758E8-7327-4808-A493-F51AD883E187}"/>
          </ac:spMkLst>
        </pc:spChg>
        <pc:spChg chg="mod">
          <ac:chgData name="Balamhashwa Syiemlieh [Chillibreeze]" userId="54efa616-9f42-44f8-bda7-1f8f19082b98" providerId="ADAL" clId="{A9B9750D-3ED9-41E8-BB7F-15D2BB5FCAD1}" dt="2020-07-10T08:44:27.719" v="820" actId="571"/>
          <ac:spMkLst>
            <pc:docMk/>
            <pc:sldMk cId="2932533512" sldId="637"/>
            <ac:spMk id="10" creationId="{30FD0929-61B5-4857-AD2E-153C2607CCD3}"/>
          </ac:spMkLst>
        </pc:spChg>
        <pc:spChg chg="mod">
          <ac:chgData name="Balamhashwa Syiemlieh [Chillibreeze]" userId="54efa616-9f42-44f8-bda7-1f8f19082b98" providerId="ADAL" clId="{A9B9750D-3ED9-41E8-BB7F-15D2BB5FCAD1}" dt="2020-07-10T08:44:27.719" v="820" actId="571"/>
          <ac:spMkLst>
            <pc:docMk/>
            <pc:sldMk cId="2932533512" sldId="637"/>
            <ac:spMk id="11" creationId="{FBE54E84-AB45-4693-AB6A-D25A47069D21}"/>
          </ac:spMkLst>
        </pc:spChg>
        <pc:spChg chg="add del mod">
          <ac:chgData name="Balamhashwa Syiemlieh [Chillibreeze]" userId="54efa616-9f42-44f8-bda7-1f8f19082b98" providerId="ADAL" clId="{A9B9750D-3ED9-41E8-BB7F-15D2BB5FCAD1}" dt="2020-07-10T11:45:02.725" v="2513" actId="478"/>
          <ac:spMkLst>
            <pc:docMk/>
            <pc:sldMk cId="2932533512" sldId="637"/>
            <ac:spMk id="12" creationId="{EA6EA35D-6442-4480-871A-5D5D8FDC37E2}"/>
          </ac:spMkLst>
        </pc:spChg>
        <pc:spChg chg="add mod">
          <ac:chgData name="Balamhashwa Syiemlieh [Chillibreeze]" userId="54efa616-9f42-44f8-bda7-1f8f19082b98" providerId="ADAL" clId="{A9B9750D-3ED9-41E8-BB7F-15D2BB5FCAD1}" dt="2020-07-10T16:50:06.115" v="3138" actId="14100"/>
          <ac:spMkLst>
            <pc:docMk/>
            <pc:sldMk cId="2932533512" sldId="637"/>
            <ac:spMk id="13" creationId="{2829DECB-AD9D-4A17-AF38-F963937BD011}"/>
          </ac:spMkLst>
        </pc:spChg>
        <pc:spChg chg="add mod">
          <ac:chgData name="Balamhashwa Syiemlieh [Chillibreeze]" userId="54efa616-9f42-44f8-bda7-1f8f19082b98" providerId="ADAL" clId="{A9B9750D-3ED9-41E8-BB7F-15D2BB5FCAD1}" dt="2020-07-10T16:49:33.138" v="3129" actId="14100"/>
          <ac:spMkLst>
            <pc:docMk/>
            <pc:sldMk cId="2932533512" sldId="637"/>
            <ac:spMk id="19" creationId="{E24F353A-5DFD-4EBA-B511-8389362FBEF2}"/>
          </ac:spMkLst>
        </pc:spChg>
        <pc:spChg chg="add mod">
          <ac:chgData name="Balamhashwa Syiemlieh [Chillibreeze]" userId="54efa616-9f42-44f8-bda7-1f8f19082b98" providerId="ADAL" clId="{A9B9750D-3ED9-41E8-BB7F-15D2BB5FCAD1}" dt="2020-07-10T16:49:29.714" v="3128" actId="14100"/>
          <ac:spMkLst>
            <pc:docMk/>
            <pc:sldMk cId="2932533512" sldId="637"/>
            <ac:spMk id="20" creationId="{F81F7C55-28B6-496F-A1B1-19A693D8B34F}"/>
          </ac:spMkLst>
        </pc:spChg>
        <pc:spChg chg="add del mod">
          <ac:chgData name="Balamhashwa Syiemlieh [Chillibreeze]" userId="54efa616-9f42-44f8-bda7-1f8f19082b98" providerId="ADAL" clId="{A9B9750D-3ED9-41E8-BB7F-15D2BB5FCAD1}" dt="2020-07-10T11:46:54.620" v="2554" actId="478"/>
          <ac:spMkLst>
            <pc:docMk/>
            <pc:sldMk cId="2932533512" sldId="637"/>
            <ac:spMk id="21" creationId="{30B90F6D-89A9-467E-8F61-76CC4893ECD2}"/>
          </ac:spMkLst>
        </pc:spChg>
        <pc:spChg chg="add del mod">
          <ac:chgData name="Balamhashwa Syiemlieh [Chillibreeze]" userId="54efa616-9f42-44f8-bda7-1f8f19082b98" providerId="ADAL" clId="{A9B9750D-3ED9-41E8-BB7F-15D2BB5FCAD1}" dt="2020-07-10T16:50:16.662" v="3143" actId="478"/>
          <ac:spMkLst>
            <pc:docMk/>
            <pc:sldMk cId="2932533512" sldId="637"/>
            <ac:spMk id="22" creationId="{E4FBC7BF-76F3-45FB-BE96-2F2DE3E5799C}"/>
          </ac:spMkLst>
        </pc:spChg>
        <pc:grpChg chg="add del mod">
          <ac:chgData name="Balamhashwa Syiemlieh [Chillibreeze]" userId="54efa616-9f42-44f8-bda7-1f8f19082b98" providerId="ADAL" clId="{A9B9750D-3ED9-41E8-BB7F-15D2BB5FCAD1}" dt="2020-07-10T11:44:28.310" v="2503" actId="478"/>
          <ac:grpSpMkLst>
            <pc:docMk/>
            <pc:sldMk cId="2932533512" sldId="637"/>
            <ac:grpSpMk id="5" creationId="{14B674DD-64FD-426A-8271-D0AED113F585}"/>
          </ac:grpSpMkLst>
        </pc:grpChg>
        <pc:grpChg chg="add del mod">
          <ac:chgData name="Balamhashwa Syiemlieh [Chillibreeze]" userId="54efa616-9f42-44f8-bda7-1f8f19082b98" providerId="ADAL" clId="{A9B9750D-3ED9-41E8-BB7F-15D2BB5FCAD1}" dt="2020-07-10T11:45:02.725" v="2513" actId="478"/>
          <ac:grpSpMkLst>
            <pc:docMk/>
            <pc:sldMk cId="2932533512" sldId="637"/>
            <ac:grpSpMk id="9" creationId="{D0A20D79-5673-43BF-B429-B76645E14EA4}"/>
          </ac:grpSpMkLst>
        </pc:grpChg>
        <pc:picChg chg="mod">
          <ac:chgData name="Balamhashwa Syiemlieh [Chillibreeze]" userId="54efa616-9f42-44f8-bda7-1f8f19082b98" providerId="ADAL" clId="{A9B9750D-3ED9-41E8-BB7F-15D2BB5FCAD1}" dt="2020-07-10T08:46:35.744" v="851" actId="12788"/>
          <ac:picMkLst>
            <pc:docMk/>
            <pc:sldMk cId="2932533512" sldId="637"/>
            <ac:picMk id="4" creationId="{B66423DD-6A37-4DC5-8613-D3E8F729DB07}"/>
          </ac:picMkLst>
        </pc:picChg>
        <pc:picChg chg="add del mod">
          <ac:chgData name="Balamhashwa Syiemlieh [Chillibreeze]" userId="54efa616-9f42-44f8-bda7-1f8f19082b98" providerId="ADAL" clId="{A9B9750D-3ED9-41E8-BB7F-15D2BB5FCAD1}" dt="2020-07-10T11:44:28.310" v="2503" actId="478"/>
          <ac:picMkLst>
            <pc:docMk/>
            <pc:sldMk cId="2932533512" sldId="637"/>
            <ac:picMk id="17" creationId="{5F54B657-DF18-4515-BC64-CECC4453C1A4}"/>
          </ac:picMkLst>
        </pc:picChg>
        <pc:picChg chg="add del mod">
          <ac:chgData name="Balamhashwa Syiemlieh [Chillibreeze]" userId="54efa616-9f42-44f8-bda7-1f8f19082b98" providerId="ADAL" clId="{A9B9750D-3ED9-41E8-BB7F-15D2BB5FCAD1}" dt="2020-07-10T11:45:02.725" v="2513" actId="478"/>
          <ac:picMkLst>
            <pc:docMk/>
            <pc:sldMk cId="2932533512" sldId="637"/>
            <ac:picMk id="18" creationId="{A0F04298-B9A9-4A67-A7EE-20FD4BDF6AAF}"/>
          </ac:picMkLst>
        </pc:picChg>
        <pc:cxnChg chg="add del mod">
          <ac:chgData name="Balamhashwa Syiemlieh [Chillibreeze]" userId="54efa616-9f42-44f8-bda7-1f8f19082b98" providerId="ADAL" clId="{A9B9750D-3ED9-41E8-BB7F-15D2BB5FCAD1}" dt="2020-07-10T11:44:28.310" v="2503" actId="478"/>
          <ac:cxnSpMkLst>
            <pc:docMk/>
            <pc:sldMk cId="2932533512" sldId="637"/>
            <ac:cxnSpMk id="14" creationId="{C627514A-896F-4F03-8996-6BF21C890DF6}"/>
          </ac:cxnSpMkLst>
        </pc:cxnChg>
      </pc:sldChg>
      <pc:sldChg chg="del">
        <pc:chgData name="Balamhashwa Syiemlieh [Chillibreeze]" userId="54efa616-9f42-44f8-bda7-1f8f19082b98" providerId="ADAL" clId="{A9B9750D-3ED9-41E8-BB7F-15D2BB5FCAD1}" dt="2020-07-10T06:09:16.046" v="0" actId="47"/>
        <pc:sldMkLst>
          <pc:docMk/>
          <pc:sldMk cId="3560731283" sldId="1422"/>
        </pc:sldMkLst>
      </pc:sldChg>
      <pc:sldChg chg="addSp delSp modSp add del mod setBg modClrScheme chgLayout">
        <pc:chgData name="Balamhashwa Syiemlieh [Chillibreeze]" userId="54efa616-9f42-44f8-bda7-1f8f19082b98" providerId="ADAL" clId="{A9B9750D-3ED9-41E8-BB7F-15D2BB5FCAD1}" dt="2020-07-10T16:55:03.495" v="3213" actId="242"/>
        <pc:sldMkLst>
          <pc:docMk/>
          <pc:sldMk cId="1375919683" sldId="1459"/>
        </pc:sldMkLst>
        <pc:spChg chg="add del mod">
          <ac:chgData name="Balamhashwa Syiemlieh [Chillibreeze]" userId="54efa616-9f42-44f8-bda7-1f8f19082b98" providerId="ADAL" clId="{A9B9750D-3ED9-41E8-BB7F-15D2BB5FCAD1}" dt="2020-07-10T08:53:42.086" v="898"/>
          <ac:spMkLst>
            <pc:docMk/>
            <pc:sldMk cId="1375919683" sldId="1459"/>
            <ac:spMk id="2" creationId="{7BB8149C-B3A9-4678-BC6E-C24F9001E6C6}"/>
          </ac:spMkLst>
        </pc:spChg>
        <pc:spChg chg="mod ord">
          <ac:chgData name="Balamhashwa Syiemlieh [Chillibreeze]" userId="54efa616-9f42-44f8-bda7-1f8f19082b98" providerId="ADAL" clId="{A9B9750D-3ED9-41E8-BB7F-15D2BB5FCAD1}" dt="2020-07-10T06:09:55.919" v="17" actId="700"/>
          <ac:spMkLst>
            <pc:docMk/>
            <pc:sldMk cId="1375919683" sldId="1459"/>
            <ac:spMk id="3" creationId="{367CD4D5-38B1-48A2-A1BF-91769111C93C}"/>
          </ac:spMkLst>
        </pc:spChg>
        <pc:spChg chg="mod ord">
          <ac:chgData name="Balamhashwa Syiemlieh [Chillibreeze]" userId="54efa616-9f42-44f8-bda7-1f8f19082b98" providerId="ADAL" clId="{A9B9750D-3ED9-41E8-BB7F-15D2BB5FCAD1}" dt="2020-07-10T09:35:10.831" v="1654" actId="20577"/>
          <ac:spMkLst>
            <pc:docMk/>
            <pc:sldMk cId="1375919683" sldId="1459"/>
            <ac:spMk id="4" creationId="{94A602CD-F783-4EA9-850D-0E4DB319BB8C}"/>
          </ac:spMkLst>
        </pc:spChg>
        <pc:spChg chg="del mod ord">
          <ac:chgData name="Balamhashwa Syiemlieh [Chillibreeze]" userId="54efa616-9f42-44f8-bda7-1f8f19082b98" providerId="ADAL" clId="{A9B9750D-3ED9-41E8-BB7F-15D2BB5FCAD1}" dt="2020-07-10T09:25:36.516" v="1555" actId="478"/>
          <ac:spMkLst>
            <pc:docMk/>
            <pc:sldMk cId="1375919683" sldId="1459"/>
            <ac:spMk id="5" creationId="{2D3D1CF1-96E3-4C00-9EEC-59AF4B692CD7}"/>
          </ac:spMkLst>
        </pc:spChg>
        <pc:spChg chg="add mod topLvl">
          <ac:chgData name="Balamhashwa Syiemlieh [Chillibreeze]" userId="54efa616-9f42-44f8-bda7-1f8f19082b98" providerId="ADAL" clId="{A9B9750D-3ED9-41E8-BB7F-15D2BB5FCAD1}" dt="2020-07-10T14:38:19.429" v="2886" actId="164"/>
          <ac:spMkLst>
            <pc:docMk/>
            <pc:sldMk cId="1375919683" sldId="1459"/>
            <ac:spMk id="9" creationId="{5F7EB30F-19C4-491D-A51D-C46D50050C1F}"/>
          </ac:spMkLst>
        </pc:spChg>
        <pc:spChg chg="add del mod topLvl">
          <ac:chgData name="Balamhashwa Syiemlieh [Chillibreeze]" userId="54efa616-9f42-44f8-bda7-1f8f19082b98" providerId="ADAL" clId="{A9B9750D-3ED9-41E8-BB7F-15D2BB5FCAD1}" dt="2020-07-10T09:17:07.219" v="1173" actId="478"/>
          <ac:spMkLst>
            <pc:docMk/>
            <pc:sldMk cId="1375919683" sldId="1459"/>
            <ac:spMk id="12" creationId="{18A3539D-C886-4919-BFC7-38E661D5E925}"/>
          </ac:spMkLst>
        </pc:spChg>
        <pc:spChg chg="add mod topLvl">
          <ac:chgData name="Balamhashwa Syiemlieh [Chillibreeze]" userId="54efa616-9f42-44f8-bda7-1f8f19082b98" providerId="ADAL" clId="{A9B9750D-3ED9-41E8-BB7F-15D2BB5FCAD1}" dt="2020-07-10T14:38:17.104" v="2885" actId="164"/>
          <ac:spMkLst>
            <pc:docMk/>
            <pc:sldMk cId="1375919683" sldId="1459"/>
            <ac:spMk id="15" creationId="{5F41EED2-F7DF-4C80-9382-59E9E929F322}"/>
          </ac:spMkLst>
        </pc:spChg>
        <pc:spChg chg="add mod topLvl">
          <ac:chgData name="Balamhashwa Syiemlieh [Chillibreeze]" userId="54efa616-9f42-44f8-bda7-1f8f19082b98" providerId="ADAL" clId="{A9B9750D-3ED9-41E8-BB7F-15D2BB5FCAD1}" dt="2020-07-10T14:38:15.104" v="2884" actId="164"/>
          <ac:spMkLst>
            <pc:docMk/>
            <pc:sldMk cId="1375919683" sldId="1459"/>
            <ac:spMk id="18" creationId="{F46D3C57-0935-4AB2-8BDC-03EF208181D6}"/>
          </ac:spMkLst>
        </pc:spChg>
        <pc:spChg chg="add mod topLvl">
          <ac:chgData name="Balamhashwa Syiemlieh [Chillibreeze]" userId="54efa616-9f42-44f8-bda7-1f8f19082b98" providerId="ADAL" clId="{A9B9750D-3ED9-41E8-BB7F-15D2BB5FCAD1}" dt="2020-07-10T14:38:12.674" v="2883" actId="164"/>
          <ac:spMkLst>
            <pc:docMk/>
            <pc:sldMk cId="1375919683" sldId="1459"/>
            <ac:spMk id="21" creationId="{82C5A74E-0ACC-4698-AEF5-7C12815BF317}"/>
          </ac:spMkLst>
        </pc:spChg>
        <pc:spChg chg="add mod topLvl">
          <ac:chgData name="Balamhashwa Syiemlieh [Chillibreeze]" userId="54efa616-9f42-44f8-bda7-1f8f19082b98" providerId="ADAL" clId="{A9B9750D-3ED9-41E8-BB7F-15D2BB5FCAD1}" dt="2020-07-10T14:38:09.024" v="2882" actId="164"/>
          <ac:spMkLst>
            <pc:docMk/>
            <pc:sldMk cId="1375919683" sldId="1459"/>
            <ac:spMk id="24" creationId="{C2A4B122-78CA-4585-AA4B-938725429302}"/>
          </ac:spMkLst>
        </pc:spChg>
        <pc:spChg chg="add del mod">
          <ac:chgData name="Balamhashwa Syiemlieh [Chillibreeze]" userId="54efa616-9f42-44f8-bda7-1f8f19082b98" providerId="ADAL" clId="{A9B9750D-3ED9-41E8-BB7F-15D2BB5FCAD1}" dt="2020-07-10T08:55:11.997" v="907" actId="478"/>
          <ac:spMkLst>
            <pc:docMk/>
            <pc:sldMk cId="1375919683" sldId="1459"/>
            <ac:spMk id="27" creationId="{642902B0-D496-46A3-A08E-5199E1709481}"/>
          </ac:spMkLst>
        </pc:spChg>
        <pc:spChg chg="add mod topLvl">
          <ac:chgData name="Balamhashwa Syiemlieh [Chillibreeze]" userId="54efa616-9f42-44f8-bda7-1f8f19082b98" providerId="ADAL" clId="{A9B9750D-3ED9-41E8-BB7F-15D2BB5FCAD1}" dt="2020-07-10T14:38:06.519" v="2881" actId="164"/>
          <ac:spMkLst>
            <pc:docMk/>
            <pc:sldMk cId="1375919683" sldId="1459"/>
            <ac:spMk id="29" creationId="{343CA6B7-CE0C-4880-8421-CC2E5469CF89}"/>
          </ac:spMkLst>
        </pc:spChg>
        <pc:spChg chg="add mod topLvl">
          <ac:chgData name="Balamhashwa Syiemlieh [Chillibreeze]" userId="54efa616-9f42-44f8-bda7-1f8f19082b98" providerId="ADAL" clId="{A9B9750D-3ED9-41E8-BB7F-15D2BB5FCAD1}" dt="2020-07-10T14:39:10.854" v="2895" actId="164"/>
          <ac:spMkLst>
            <pc:docMk/>
            <pc:sldMk cId="1375919683" sldId="1459"/>
            <ac:spMk id="32" creationId="{5C7E5AA3-BFA3-4770-B798-E0334DE60974}"/>
          </ac:spMkLst>
        </pc:spChg>
        <pc:spChg chg="add mod topLvl">
          <ac:chgData name="Balamhashwa Syiemlieh [Chillibreeze]" userId="54efa616-9f42-44f8-bda7-1f8f19082b98" providerId="ADAL" clId="{A9B9750D-3ED9-41E8-BB7F-15D2BB5FCAD1}" dt="2020-07-10T14:39:05.914" v="2894" actId="164"/>
          <ac:spMkLst>
            <pc:docMk/>
            <pc:sldMk cId="1375919683" sldId="1459"/>
            <ac:spMk id="35" creationId="{DE29A1C9-B3EC-44B3-B03E-F0F44D847FB0}"/>
          </ac:spMkLst>
        </pc:spChg>
        <pc:spChg chg="add mod topLvl">
          <ac:chgData name="Balamhashwa Syiemlieh [Chillibreeze]" userId="54efa616-9f42-44f8-bda7-1f8f19082b98" providerId="ADAL" clId="{A9B9750D-3ED9-41E8-BB7F-15D2BB5FCAD1}" dt="2020-07-10T14:39:01.280" v="2892" actId="164"/>
          <ac:spMkLst>
            <pc:docMk/>
            <pc:sldMk cId="1375919683" sldId="1459"/>
            <ac:spMk id="38" creationId="{E73B025A-0009-4F27-8ECB-7E1ACCE7B0F6}"/>
          </ac:spMkLst>
        </pc:spChg>
        <pc:spChg chg="add mod topLvl">
          <ac:chgData name="Balamhashwa Syiemlieh [Chillibreeze]" userId="54efa616-9f42-44f8-bda7-1f8f19082b98" providerId="ADAL" clId="{A9B9750D-3ED9-41E8-BB7F-15D2BB5FCAD1}" dt="2020-07-10T14:38:58.954" v="2891" actId="164"/>
          <ac:spMkLst>
            <pc:docMk/>
            <pc:sldMk cId="1375919683" sldId="1459"/>
            <ac:spMk id="41" creationId="{7619EE37-3987-4AD2-9B53-5D88BB99D997}"/>
          </ac:spMkLst>
        </pc:spChg>
        <pc:spChg chg="add mod topLvl">
          <ac:chgData name="Balamhashwa Syiemlieh [Chillibreeze]" userId="54efa616-9f42-44f8-bda7-1f8f19082b98" providerId="ADAL" clId="{A9B9750D-3ED9-41E8-BB7F-15D2BB5FCAD1}" dt="2020-07-10T14:38:56.084" v="2890" actId="164"/>
          <ac:spMkLst>
            <pc:docMk/>
            <pc:sldMk cId="1375919683" sldId="1459"/>
            <ac:spMk id="44" creationId="{27212C64-6BFA-4867-B416-C67E073EF532}"/>
          </ac:spMkLst>
        </pc:spChg>
        <pc:spChg chg="add mod">
          <ac:chgData name="Balamhashwa Syiemlieh [Chillibreeze]" userId="54efa616-9f42-44f8-bda7-1f8f19082b98" providerId="ADAL" clId="{A9B9750D-3ED9-41E8-BB7F-15D2BB5FCAD1}" dt="2020-07-10T16:55:03.495" v="3213" actId="242"/>
          <ac:spMkLst>
            <pc:docMk/>
            <pc:sldMk cId="1375919683" sldId="1459"/>
            <ac:spMk id="45" creationId="{058E52F5-8D6E-4FEF-94C2-92ADEDD77554}"/>
          </ac:spMkLst>
        </pc:spChg>
        <pc:spChg chg="add del mod">
          <ac:chgData name="Balamhashwa Syiemlieh [Chillibreeze]" userId="54efa616-9f42-44f8-bda7-1f8f19082b98" providerId="ADAL" clId="{A9B9750D-3ED9-41E8-BB7F-15D2BB5FCAD1}" dt="2020-07-10T08:56:32.792" v="1052"/>
          <ac:spMkLst>
            <pc:docMk/>
            <pc:sldMk cId="1375919683" sldId="1459"/>
            <ac:spMk id="46" creationId="{034F4395-A7FE-491D-BF74-AF6AF31FFF21}"/>
          </ac:spMkLst>
        </pc:spChg>
        <pc:spChg chg="mod">
          <ac:chgData name="Balamhashwa Syiemlieh [Chillibreeze]" userId="54efa616-9f42-44f8-bda7-1f8f19082b98" providerId="ADAL" clId="{A9B9750D-3ED9-41E8-BB7F-15D2BB5FCAD1}" dt="2020-07-10T09:24:22.359" v="1464" actId="165"/>
          <ac:spMkLst>
            <pc:docMk/>
            <pc:sldMk cId="1375919683" sldId="1459"/>
            <ac:spMk id="59" creationId="{765C211C-059E-4E18-9862-25DBE1C3B798}"/>
          </ac:spMkLst>
        </pc:spChg>
        <pc:spChg chg="mod">
          <ac:chgData name="Balamhashwa Syiemlieh [Chillibreeze]" userId="54efa616-9f42-44f8-bda7-1f8f19082b98" providerId="ADAL" clId="{A9B9750D-3ED9-41E8-BB7F-15D2BB5FCAD1}" dt="2020-07-10T09:24:22.359" v="1464" actId="165"/>
          <ac:spMkLst>
            <pc:docMk/>
            <pc:sldMk cId="1375919683" sldId="1459"/>
            <ac:spMk id="60" creationId="{EF214B78-BAA4-423D-9A21-B5FF7390FEF2}"/>
          </ac:spMkLst>
        </pc:spChg>
        <pc:spChg chg="mod">
          <ac:chgData name="Balamhashwa Syiemlieh [Chillibreeze]" userId="54efa616-9f42-44f8-bda7-1f8f19082b98" providerId="ADAL" clId="{A9B9750D-3ED9-41E8-BB7F-15D2BB5FCAD1}" dt="2020-07-10T09:24:21.539" v="1463" actId="165"/>
          <ac:spMkLst>
            <pc:docMk/>
            <pc:sldMk cId="1375919683" sldId="1459"/>
            <ac:spMk id="62" creationId="{AF8568C9-C733-4E95-BAAF-9111952FA006}"/>
          </ac:spMkLst>
        </pc:spChg>
        <pc:spChg chg="mod">
          <ac:chgData name="Balamhashwa Syiemlieh [Chillibreeze]" userId="54efa616-9f42-44f8-bda7-1f8f19082b98" providerId="ADAL" clId="{A9B9750D-3ED9-41E8-BB7F-15D2BB5FCAD1}" dt="2020-07-10T09:24:21.539" v="1463" actId="165"/>
          <ac:spMkLst>
            <pc:docMk/>
            <pc:sldMk cId="1375919683" sldId="1459"/>
            <ac:spMk id="63" creationId="{4D0AF6EC-E09E-4B1A-8BAF-12C540BBFCC1}"/>
          </ac:spMkLst>
        </pc:spChg>
        <pc:spChg chg="mod">
          <ac:chgData name="Balamhashwa Syiemlieh [Chillibreeze]" userId="54efa616-9f42-44f8-bda7-1f8f19082b98" providerId="ADAL" clId="{A9B9750D-3ED9-41E8-BB7F-15D2BB5FCAD1}" dt="2020-07-10T09:24:20.519" v="1462" actId="165"/>
          <ac:spMkLst>
            <pc:docMk/>
            <pc:sldMk cId="1375919683" sldId="1459"/>
            <ac:spMk id="65" creationId="{23C97170-AA4E-4494-9BAD-685FE2FE69B8}"/>
          </ac:spMkLst>
        </pc:spChg>
        <pc:spChg chg="mod">
          <ac:chgData name="Balamhashwa Syiemlieh [Chillibreeze]" userId="54efa616-9f42-44f8-bda7-1f8f19082b98" providerId="ADAL" clId="{A9B9750D-3ED9-41E8-BB7F-15D2BB5FCAD1}" dt="2020-07-10T09:24:20.519" v="1462" actId="165"/>
          <ac:spMkLst>
            <pc:docMk/>
            <pc:sldMk cId="1375919683" sldId="1459"/>
            <ac:spMk id="66" creationId="{9B1C3D03-6F84-44C8-B8E7-F0953816A2C7}"/>
          </ac:spMkLst>
        </pc:spChg>
        <pc:spChg chg="mod">
          <ac:chgData name="Balamhashwa Syiemlieh [Chillibreeze]" userId="54efa616-9f42-44f8-bda7-1f8f19082b98" providerId="ADAL" clId="{A9B9750D-3ED9-41E8-BB7F-15D2BB5FCAD1}" dt="2020-07-10T09:24:18.661" v="1460" actId="165"/>
          <ac:spMkLst>
            <pc:docMk/>
            <pc:sldMk cId="1375919683" sldId="1459"/>
            <ac:spMk id="68" creationId="{48AD5E44-A8E6-411B-BCF5-8AD0FA0AA386}"/>
          </ac:spMkLst>
        </pc:spChg>
        <pc:spChg chg="mod">
          <ac:chgData name="Balamhashwa Syiemlieh [Chillibreeze]" userId="54efa616-9f42-44f8-bda7-1f8f19082b98" providerId="ADAL" clId="{A9B9750D-3ED9-41E8-BB7F-15D2BB5FCAD1}" dt="2020-07-10T09:24:18.661" v="1460" actId="165"/>
          <ac:spMkLst>
            <pc:docMk/>
            <pc:sldMk cId="1375919683" sldId="1459"/>
            <ac:spMk id="69" creationId="{7564874C-8779-4F5A-B2C6-9CEB4182C9D4}"/>
          </ac:spMkLst>
        </pc:spChg>
        <pc:spChg chg="mod">
          <ac:chgData name="Balamhashwa Syiemlieh [Chillibreeze]" userId="54efa616-9f42-44f8-bda7-1f8f19082b98" providerId="ADAL" clId="{A9B9750D-3ED9-41E8-BB7F-15D2BB5FCAD1}" dt="2020-07-10T09:24:17.589" v="1459" actId="165"/>
          <ac:spMkLst>
            <pc:docMk/>
            <pc:sldMk cId="1375919683" sldId="1459"/>
            <ac:spMk id="71" creationId="{0D0BAFD2-A66F-410B-B363-AB8E745050B3}"/>
          </ac:spMkLst>
        </pc:spChg>
        <pc:spChg chg="mod">
          <ac:chgData name="Balamhashwa Syiemlieh [Chillibreeze]" userId="54efa616-9f42-44f8-bda7-1f8f19082b98" providerId="ADAL" clId="{A9B9750D-3ED9-41E8-BB7F-15D2BB5FCAD1}" dt="2020-07-10T09:24:17.589" v="1459" actId="165"/>
          <ac:spMkLst>
            <pc:docMk/>
            <pc:sldMk cId="1375919683" sldId="1459"/>
            <ac:spMk id="72" creationId="{7B025E2A-5DA8-4D4D-A3B9-760B03A576C6}"/>
          </ac:spMkLst>
        </pc:spChg>
        <pc:spChg chg="mod">
          <ac:chgData name="Balamhashwa Syiemlieh [Chillibreeze]" userId="54efa616-9f42-44f8-bda7-1f8f19082b98" providerId="ADAL" clId="{A9B9750D-3ED9-41E8-BB7F-15D2BB5FCAD1}" dt="2020-07-10T09:44:56.313" v="1681"/>
          <ac:spMkLst>
            <pc:docMk/>
            <pc:sldMk cId="1375919683" sldId="1459"/>
            <ac:spMk id="74" creationId="{30594F8B-E307-4A39-860D-5BA4094ED062}"/>
          </ac:spMkLst>
        </pc:spChg>
        <pc:spChg chg="mod">
          <ac:chgData name="Balamhashwa Syiemlieh [Chillibreeze]" userId="54efa616-9f42-44f8-bda7-1f8f19082b98" providerId="ADAL" clId="{A9B9750D-3ED9-41E8-BB7F-15D2BB5FCAD1}" dt="2020-07-10T09:44:56.313" v="1681"/>
          <ac:spMkLst>
            <pc:docMk/>
            <pc:sldMk cId="1375919683" sldId="1459"/>
            <ac:spMk id="75" creationId="{19797F11-1656-4AA1-8ED6-4976274F2415}"/>
          </ac:spMkLst>
        </pc:spChg>
        <pc:spChg chg="mod">
          <ac:chgData name="Balamhashwa Syiemlieh [Chillibreeze]" userId="54efa616-9f42-44f8-bda7-1f8f19082b98" providerId="ADAL" clId="{A9B9750D-3ED9-41E8-BB7F-15D2BB5FCAD1}" dt="2020-07-10T09:44:56.314" v="1683"/>
          <ac:spMkLst>
            <pc:docMk/>
            <pc:sldMk cId="1375919683" sldId="1459"/>
            <ac:spMk id="77" creationId="{0262E704-9F8C-4A08-ACE0-04A9E3D553C5}"/>
          </ac:spMkLst>
        </pc:spChg>
        <pc:spChg chg="mod">
          <ac:chgData name="Balamhashwa Syiemlieh [Chillibreeze]" userId="54efa616-9f42-44f8-bda7-1f8f19082b98" providerId="ADAL" clId="{A9B9750D-3ED9-41E8-BB7F-15D2BB5FCAD1}" dt="2020-07-10T09:44:56.314" v="1683"/>
          <ac:spMkLst>
            <pc:docMk/>
            <pc:sldMk cId="1375919683" sldId="1459"/>
            <ac:spMk id="78" creationId="{7FF85B61-314C-4179-B967-B16D58EE6022}"/>
          </ac:spMkLst>
        </pc:spChg>
        <pc:spChg chg="mod">
          <ac:chgData name="Balamhashwa Syiemlieh [Chillibreeze]" userId="54efa616-9f42-44f8-bda7-1f8f19082b98" providerId="ADAL" clId="{A9B9750D-3ED9-41E8-BB7F-15D2BB5FCAD1}" dt="2020-07-10T09:44:56.316" v="1685"/>
          <ac:spMkLst>
            <pc:docMk/>
            <pc:sldMk cId="1375919683" sldId="1459"/>
            <ac:spMk id="80" creationId="{DB08B270-672A-4FDB-BC31-EA9CEEDEFB9F}"/>
          </ac:spMkLst>
        </pc:spChg>
        <pc:spChg chg="mod">
          <ac:chgData name="Balamhashwa Syiemlieh [Chillibreeze]" userId="54efa616-9f42-44f8-bda7-1f8f19082b98" providerId="ADAL" clId="{A9B9750D-3ED9-41E8-BB7F-15D2BB5FCAD1}" dt="2020-07-10T09:44:56.316" v="1685"/>
          <ac:spMkLst>
            <pc:docMk/>
            <pc:sldMk cId="1375919683" sldId="1459"/>
            <ac:spMk id="81" creationId="{BB2F2DCB-7C02-471F-A259-726CC53B95D2}"/>
          </ac:spMkLst>
        </pc:spChg>
        <pc:spChg chg="mod">
          <ac:chgData name="Balamhashwa Syiemlieh [Chillibreeze]" userId="54efa616-9f42-44f8-bda7-1f8f19082b98" providerId="ADAL" clId="{A9B9750D-3ED9-41E8-BB7F-15D2BB5FCAD1}" dt="2020-07-10T09:44:56.317" v="1687"/>
          <ac:spMkLst>
            <pc:docMk/>
            <pc:sldMk cId="1375919683" sldId="1459"/>
            <ac:spMk id="83" creationId="{E33C2E22-6786-4B09-B541-D312291D7CEB}"/>
          </ac:spMkLst>
        </pc:spChg>
        <pc:spChg chg="mod">
          <ac:chgData name="Balamhashwa Syiemlieh [Chillibreeze]" userId="54efa616-9f42-44f8-bda7-1f8f19082b98" providerId="ADAL" clId="{A9B9750D-3ED9-41E8-BB7F-15D2BB5FCAD1}" dt="2020-07-10T09:44:56.317" v="1687"/>
          <ac:spMkLst>
            <pc:docMk/>
            <pc:sldMk cId="1375919683" sldId="1459"/>
            <ac:spMk id="84" creationId="{CB9637DC-CE82-4EA2-B0F5-4CA537304EBE}"/>
          </ac:spMkLst>
        </pc:spChg>
        <pc:spChg chg="mod">
          <ac:chgData name="Balamhashwa Syiemlieh [Chillibreeze]" userId="54efa616-9f42-44f8-bda7-1f8f19082b98" providerId="ADAL" clId="{A9B9750D-3ED9-41E8-BB7F-15D2BB5FCAD1}" dt="2020-07-10T09:44:56.318" v="1689"/>
          <ac:spMkLst>
            <pc:docMk/>
            <pc:sldMk cId="1375919683" sldId="1459"/>
            <ac:spMk id="86" creationId="{727929FC-EA3B-442B-BC07-BCEFDA15CBBD}"/>
          </ac:spMkLst>
        </pc:spChg>
        <pc:spChg chg="mod">
          <ac:chgData name="Balamhashwa Syiemlieh [Chillibreeze]" userId="54efa616-9f42-44f8-bda7-1f8f19082b98" providerId="ADAL" clId="{A9B9750D-3ED9-41E8-BB7F-15D2BB5FCAD1}" dt="2020-07-10T09:44:56.318" v="1689"/>
          <ac:spMkLst>
            <pc:docMk/>
            <pc:sldMk cId="1375919683" sldId="1459"/>
            <ac:spMk id="87" creationId="{AF648AB1-1AC5-4A83-938D-323DCCD56122}"/>
          </ac:spMkLst>
        </pc:spChg>
        <pc:spChg chg="mod">
          <ac:chgData name="Balamhashwa Syiemlieh [Chillibreeze]" userId="54efa616-9f42-44f8-bda7-1f8f19082b98" providerId="ADAL" clId="{A9B9750D-3ED9-41E8-BB7F-15D2BB5FCAD1}" dt="2020-07-10T09:24:19.619" v="1461" actId="165"/>
          <ac:spMkLst>
            <pc:docMk/>
            <pc:sldMk cId="1375919683" sldId="1459"/>
            <ac:spMk id="89" creationId="{5998CF3E-7401-47C6-8C93-BB9F83C8D664}"/>
          </ac:spMkLst>
        </pc:spChg>
        <pc:spChg chg="mod">
          <ac:chgData name="Balamhashwa Syiemlieh [Chillibreeze]" userId="54efa616-9f42-44f8-bda7-1f8f19082b98" providerId="ADAL" clId="{A9B9750D-3ED9-41E8-BB7F-15D2BB5FCAD1}" dt="2020-07-10T09:24:19.619" v="1461" actId="165"/>
          <ac:spMkLst>
            <pc:docMk/>
            <pc:sldMk cId="1375919683" sldId="1459"/>
            <ac:spMk id="90" creationId="{6ED0AB75-935F-42FC-8200-C5637FBE9B82}"/>
          </ac:spMkLst>
        </pc:spChg>
        <pc:spChg chg="add del mod">
          <ac:chgData name="Balamhashwa Syiemlieh [Chillibreeze]" userId="54efa616-9f42-44f8-bda7-1f8f19082b98" providerId="ADAL" clId="{A9B9750D-3ED9-41E8-BB7F-15D2BB5FCAD1}" dt="2020-07-10T10:45:02.116" v="2068" actId="21"/>
          <ac:spMkLst>
            <pc:docMk/>
            <pc:sldMk cId="1375919683" sldId="1459"/>
            <ac:spMk id="97" creationId="{12518A09-F490-4E61-B25F-81C4B84BFAA1}"/>
          </ac:spMkLst>
        </pc:spChg>
        <pc:spChg chg="add del mod">
          <ac:chgData name="Balamhashwa Syiemlieh [Chillibreeze]" userId="54efa616-9f42-44f8-bda7-1f8f19082b98" providerId="ADAL" clId="{A9B9750D-3ED9-41E8-BB7F-15D2BB5FCAD1}" dt="2020-07-10T12:01:27.278" v="2643" actId="478"/>
          <ac:spMkLst>
            <pc:docMk/>
            <pc:sldMk cId="1375919683" sldId="1459"/>
            <ac:spMk id="104" creationId="{EC089AEF-7C17-456B-80F6-1F8CE31374D9}"/>
          </ac:spMkLst>
        </pc:spChg>
        <pc:grpChg chg="add del mod">
          <ac:chgData name="Balamhashwa Syiemlieh [Chillibreeze]" userId="54efa616-9f42-44f8-bda7-1f8f19082b98" providerId="ADAL" clId="{A9B9750D-3ED9-41E8-BB7F-15D2BB5FCAD1}" dt="2020-07-10T09:04:54.153" v="1114" actId="165"/>
          <ac:grpSpMkLst>
            <pc:docMk/>
            <pc:sldMk cId="1375919683" sldId="1459"/>
            <ac:grpSpMk id="6" creationId="{F188C85F-099B-449F-9DAC-73EC9FAE0D0D}"/>
          </ac:grpSpMkLst>
        </pc:grpChg>
        <pc:grpChg chg="add del mod">
          <ac:chgData name="Balamhashwa Syiemlieh [Chillibreeze]" userId="54efa616-9f42-44f8-bda7-1f8f19082b98" providerId="ADAL" clId="{A9B9750D-3ED9-41E8-BB7F-15D2BB5FCAD1}" dt="2020-07-10T09:04:52.883" v="1113" actId="165"/>
          <ac:grpSpMkLst>
            <pc:docMk/>
            <pc:sldMk cId="1375919683" sldId="1459"/>
            <ac:grpSpMk id="47" creationId="{46BBBE36-AA2B-44F1-94CF-F3B368CC3900}"/>
          </ac:grpSpMkLst>
        </pc:grpChg>
        <pc:grpChg chg="add del mod">
          <ac:chgData name="Balamhashwa Syiemlieh [Chillibreeze]" userId="54efa616-9f42-44f8-bda7-1f8f19082b98" providerId="ADAL" clId="{A9B9750D-3ED9-41E8-BB7F-15D2BB5FCAD1}" dt="2020-07-10T09:04:48.734" v="1112" actId="165"/>
          <ac:grpSpMkLst>
            <pc:docMk/>
            <pc:sldMk cId="1375919683" sldId="1459"/>
            <ac:grpSpMk id="48" creationId="{FDCCC1A7-F251-432E-A03E-5888CBC85DD9}"/>
          </ac:grpSpMkLst>
        </pc:grpChg>
        <pc:grpChg chg="add del mod">
          <ac:chgData name="Balamhashwa Syiemlieh [Chillibreeze]" userId="54efa616-9f42-44f8-bda7-1f8f19082b98" providerId="ADAL" clId="{A9B9750D-3ED9-41E8-BB7F-15D2BB5FCAD1}" dt="2020-07-10T09:04:47.313" v="1111" actId="165"/>
          <ac:grpSpMkLst>
            <pc:docMk/>
            <pc:sldMk cId="1375919683" sldId="1459"/>
            <ac:grpSpMk id="49" creationId="{346DB59F-DC6C-4FE9-8DAC-15B10EF02EEE}"/>
          </ac:grpSpMkLst>
        </pc:grpChg>
        <pc:grpChg chg="add del mod">
          <ac:chgData name="Balamhashwa Syiemlieh [Chillibreeze]" userId="54efa616-9f42-44f8-bda7-1f8f19082b98" providerId="ADAL" clId="{A9B9750D-3ED9-41E8-BB7F-15D2BB5FCAD1}" dt="2020-07-10T09:04:46.272" v="1110" actId="165"/>
          <ac:grpSpMkLst>
            <pc:docMk/>
            <pc:sldMk cId="1375919683" sldId="1459"/>
            <ac:grpSpMk id="50" creationId="{E23DC3C0-6B66-42ED-AF98-0C579E9D0463}"/>
          </ac:grpSpMkLst>
        </pc:grpChg>
        <pc:grpChg chg="add del mod">
          <ac:chgData name="Balamhashwa Syiemlieh [Chillibreeze]" userId="54efa616-9f42-44f8-bda7-1f8f19082b98" providerId="ADAL" clId="{A9B9750D-3ED9-41E8-BB7F-15D2BB5FCAD1}" dt="2020-07-10T09:04:45.013" v="1109" actId="165"/>
          <ac:grpSpMkLst>
            <pc:docMk/>
            <pc:sldMk cId="1375919683" sldId="1459"/>
            <ac:grpSpMk id="51" creationId="{04C33973-CCC8-47D9-994D-DA6C94C4D1E9}"/>
          </ac:grpSpMkLst>
        </pc:grpChg>
        <pc:grpChg chg="add del mod">
          <ac:chgData name="Balamhashwa Syiemlieh [Chillibreeze]" userId="54efa616-9f42-44f8-bda7-1f8f19082b98" providerId="ADAL" clId="{A9B9750D-3ED9-41E8-BB7F-15D2BB5FCAD1}" dt="2020-07-10T09:04:43.303" v="1108" actId="165"/>
          <ac:grpSpMkLst>
            <pc:docMk/>
            <pc:sldMk cId="1375919683" sldId="1459"/>
            <ac:grpSpMk id="52" creationId="{B02975CC-977E-480E-B8DD-474C22EC1851}"/>
          </ac:grpSpMkLst>
        </pc:grpChg>
        <pc:grpChg chg="add del mod">
          <ac:chgData name="Balamhashwa Syiemlieh [Chillibreeze]" userId="54efa616-9f42-44f8-bda7-1f8f19082b98" providerId="ADAL" clId="{A9B9750D-3ED9-41E8-BB7F-15D2BB5FCAD1}" dt="2020-07-10T09:04:42.513" v="1107" actId="165"/>
          <ac:grpSpMkLst>
            <pc:docMk/>
            <pc:sldMk cId="1375919683" sldId="1459"/>
            <ac:grpSpMk id="53" creationId="{B770718A-093F-434F-B164-D04CC93F9092}"/>
          </ac:grpSpMkLst>
        </pc:grpChg>
        <pc:grpChg chg="add del mod">
          <ac:chgData name="Balamhashwa Syiemlieh [Chillibreeze]" userId="54efa616-9f42-44f8-bda7-1f8f19082b98" providerId="ADAL" clId="{A9B9750D-3ED9-41E8-BB7F-15D2BB5FCAD1}" dt="2020-07-10T09:04:41.595" v="1106" actId="165"/>
          <ac:grpSpMkLst>
            <pc:docMk/>
            <pc:sldMk cId="1375919683" sldId="1459"/>
            <ac:grpSpMk id="54" creationId="{17BBA6B3-3964-4DC6-A30B-0D4343726BEA}"/>
          </ac:grpSpMkLst>
        </pc:grpChg>
        <pc:grpChg chg="add del mod">
          <ac:chgData name="Balamhashwa Syiemlieh [Chillibreeze]" userId="54efa616-9f42-44f8-bda7-1f8f19082b98" providerId="ADAL" clId="{A9B9750D-3ED9-41E8-BB7F-15D2BB5FCAD1}" dt="2020-07-10T09:04:40.283" v="1105" actId="165"/>
          <ac:grpSpMkLst>
            <pc:docMk/>
            <pc:sldMk cId="1375919683" sldId="1459"/>
            <ac:grpSpMk id="55" creationId="{2F4DEBE9-BA13-4B62-9FC5-FFE0A58AE8CC}"/>
          </ac:grpSpMkLst>
        </pc:grpChg>
        <pc:grpChg chg="add del mod">
          <ac:chgData name="Balamhashwa Syiemlieh [Chillibreeze]" userId="54efa616-9f42-44f8-bda7-1f8f19082b98" providerId="ADAL" clId="{A9B9750D-3ED9-41E8-BB7F-15D2BB5FCAD1}" dt="2020-07-10T09:04:38.853" v="1104" actId="165"/>
          <ac:grpSpMkLst>
            <pc:docMk/>
            <pc:sldMk cId="1375919683" sldId="1459"/>
            <ac:grpSpMk id="56" creationId="{A3D52350-D9EA-46E5-9C96-EF9EA54E16F6}"/>
          </ac:grpSpMkLst>
        </pc:grpChg>
        <pc:grpChg chg="add del mod">
          <ac:chgData name="Balamhashwa Syiemlieh [Chillibreeze]" userId="54efa616-9f42-44f8-bda7-1f8f19082b98" providerId="ADAL" clId="{A9B9750D-3ED9-41E8-BB7F-15D2BB5FCAD1}" dt="2020-07-10T09:04:37.643" v="1103" actId="165"/>
          <ac:grpSpMkLst>
            <pc:docMk/>
            <pc:sldMk cId="1375919683" sldId="1459"/>
            <ac:grpSpMk id="57" creationId="{793100D5-75C1-4C7D-9DE9-710A38650DC3}"/>
          </ac:grpSpMkLst>
        </pc:grpChg>
        <pc:grpChg chg="add mod topLvl">
          <ac:chgData name="Balamhashwa Syiemlieh [Chillibreeze]" userId="54efa616-9f42-44f8-bda7-1f8f19082b98" providerId="ADAL" clId="{A9B9750D-3ED9-41E8-BB7F-15D2BB5FCAD1}" dt="2020-07-10T14:38:19.429" v="2886" actId="164"/>
          <ac:grpSpMkLst>
            <pc:docMk/>
            <pc:sldMk cId="1375919683" sldId="1459"/>
            <ac:grpSpMk id="58" creationId="{71C52FC7-7E41-45B2-813F-6E53180181FB}"/>
          </ac:grpSpMkLst>
        </pc:grpChg>
        <pc:grpChg chg="add mod topLvl">
          <ac:chgData name="Balamhashwa Syiemlieh [Chillibreeze]" userId="54efa616-9f42-44f8-bda7-1f8f19082b98" providerId="ADAL" clId="{A9B9750D-3ED9-41E8-BB7F-15D2BB5FCAD1}" dt="2020-07-10T14:38:17.104" v="2885" actId="164"/>
          <ac:grpSpMkLst>
            <pc:docMk/>
            <pc:sldMk cId="1375919683" sldId="1459"/>
            <ac:grpSpMk id="61" creationId="{F6DC1D16-096B-41F2-A401-B2FFBADF7CDE}"/>
          </ac:grpSpMkLst>
        </pc:grpChg>
        <pc:grpChg chg="add mod topLvl">
          <ac:chgData name="Balamhashwa Syiemlieh [Chillibreeze]" userId="54efa616-9f42-44f8-bda7-1f8f19082b98" providerId="ADAL" clId="{A9B9750D-3ED9-41E8-BB7F-15D2BB5FCAD1}" dt="2020-07-10T14:38:15.104" v="2884" actId="164"/>
          <ac:grpSpMkLst>
            <pc:docMk/>
            <pc:sldMk cId="1375919683" sldId="1459"/>
            <ac:grpSpMk id="64" creationId="{7E37E4D6-0AC9-4135-BCC7-F696F4E9155F}"/>
          </ac:grpSpMkLst>
        </pc:grpChg>
        <pc:grpChg chg="add mod topLvl">
          <ac:chgData name="Balamhashwa Syiemlieh [Chillibreeze]" userId="54efa616-9f42-44f8-bda7-1f8f19082b98" providerId="ADAL" clId="{A9B9750D-3ED9-41E8-BB7F-15D2BB5FCAD1}" dt="2020-07-10T14:38:09.024" v="2882" actId="164"/>
          <ac:grpSpMkLst>
            <pc:docMk/>
            <pc:sldMk cId="1375919683" sldId="1459"/>
            <ac:grpSpMk id="67" creationId="{277DB5F0-00D5-49C4-9DD9-1F3C7F86C3F9}"/>
          </ac:grpSpMkLst>
        </pc:grpChg>
        <pc:grpChg chg="add mod topLvl">
          <ac:chgData name="Balamhashwa Syiemlieh [Chillibreeze]" userId="54efa616-9f42-44f8-bda7-1f8f19082b98" providerId="ADAL" clId="{A9B9750D-3ED9-41E8-BB7F-15D2BB5FCAD1}" dt="2020-07-10T14:38:06.519" v="2881" actId="164"/>
          <ac:grpSpMkLst>
            <pc:docMk/>
            <pc:sldMk cId="1375919683" sldId="1459"/>
            <ac:grpSpMk id="70" creationId="{871C1982-8C30-42A2-A13B-537FF5D289D6}"/>
          </ac:grpSpMkLst>
        </pc:grpChg>
        <pc:grpChg chg="add mod">
          <ac:chgData name="Balamhashwa Syiemlieh [Chillibreeze]" userId="54efa616-9f42-44f8-bda7-1f8f19082b98" providerId="ADAL" clId="{A9B9750D-3ED9-41E8-BB7F-15D2BB5FCAD1}" dt="2020-07-10T14:38:56.084" v="2890" actId="164"/>
          <ac:grpSpMkLst>
            <pc:docMk/>
            <pc:sldMk cId="1375919683" sldId="1459"/>
            <ac:grpSpMk id="73" creationId="{12B5817E-E1EB-4459-BAAE-63D860CA9CF8}"/>
          </ac:grpSpMkLst>
        </pc:grpChg>
        <pc:grpChg chg="add mod">
          <ac:chgData name="Balamhashwa Syiemlieh [Chillibreeze]" userId="54efa616-9f42-44f8-bda7-1f8f19082b98" providerId="ADAL" clId="{A9B9750D-3ED9-41E8-BB7F-15D2BB5FCAD1}" dt="2020-07-10T14:38:58.954" v="2891" actId="164"/>
          <ac:grpSpMkLst>
            <pc:docMk/>
            <pc:sldMk cId="1375919683" sldId="1459"/>
            <ac:grpSpMk id="76" creationId="{33D36054-8796-4671-9120-78DEB2B0BF82}"/>
          </ac:grpSpMkLst>
        </pc:grpChg>
        <pc:grpChg chg="add mod">
          <ac:chgData name="Balamhashwa Syiemlieh [Chillibreeze]" userId="54efa616-9f42-44f8-bda7-1f8f19082b98" providerId="ADAL" clId="{A9B9750D-3ED9-41E8-BB7F-15D2BB5FCAD1}" dt="2020-07-10T14:39:02.798" v="2893" actId="164"/>
          <ac:grpSpMkLst>
            <pc:docMk/>
            <pc:sldMk cId="1375919683" sldId="1459"/>
            <ac:grpSpMk id="79" creationId="{8E9D0741-E6B5-48C2-B73A-3196C52B2D22}"/>
          </ac:grpSpMkLst>
        </pc:grpChg>
        <pc:grpChg chg="add mod">
          <ac:chgData name="Balamhashwa Syiemlieh [Chillibreeze]" userId="54efa616-9f42-44f8-bda7-1f8f19082b98" providerId="ADAL" clId="{A9B9750D-3ED9-41E8-BB7F-15D2BB5FCAD1}" dt="2020-07-10T14:39:01.280" v="2892" actId="164"/>
          <ac:grpSpMkLst>
            <pc:docMk/>
            <pc:sldMk cId="1375919683" sldId="1459"/>
            <ac:grpSpMk id="82" creationId="{4E181FD1-56F5-4A17-88B6-B0FC2DD24C1F}"/>
          </ac:grpSpMkLst>
        </pc:grpChg>
        <pc:grpChg chg="add mod">
          <ac:chgData name="Balamhashwa Syiemlieh [Chillibreeze]" userId="54efa616-9f42-44f8-bda7-1f8f19082b98" providerId="ADAL" clId="{A9B9750D-3ED9-41E8-BB7F-15D2BB5FCAD1}" dt="2020-07-10T14:39:10.854" v="2895" actId="164"/>
          <ac:grpSpMkLst>
            <pc:docMk/>
            <pc:sldMk cId="1375919683" sldId="1459"/>
            <ac:grpSpMk id="85" creationId="{F1FBE351-9CEC-4E22-B1D7-7D9E68129D52}"/>
          </ac:grpSpMkLst>
        </pc:grpChg>
        <pc:grpChg chg="add mod topLvl">
          <ac:chgData name="Balamhashwa Syiemlieh [Chillibreeze]" userId="54efa616-9f42-44f8-bda7-1f8f19082b98" providerId="ADAL" clId="{A9B9750D-3ED9-41E8-BB7F-15D2BB5FCAD1}" dt="2020-07-10T14:38:12.674" v="2883" actId="164"/>
          <ac:grpSpMkLst>
            <pc:docMk/>
            <pc:sldMk cId="1375919683" sldId="1459"/>
            <ac:grpSpMk id="88" creationId="{4762C38D-04FC-489A-A095-6AECECC1B571}"/>
          </ac:grpSpMkLst>
        </pc:grpChg>
        <pc:grpChg chg="add del mod">
          <ac:chgData name="Balamhashwa Syiemlieh [Chillibreeze]" userId="54efa616-9f42-44f8-bda7-1f8f19082b98" providerId="ADAL" clId="{A9B9750D-3ED9-41E8-BB7F-15D2BB5FCAD1}" dt="2020-07-10T09:24:17.589" v="1459" actId="165"/>
          <ac:grpSpMkLst>
            <pc:docMk/>
            <pc:sldMk cId="1375919683" sldId="1459"/>
            <ac:grpSpMk id="91" creationId="{4C8EC3AC-36AA-435C-BB01-DB69D85B484C}"/>
          </ac:grpSpMkLst>
        </pc:grpChg>
        <pc:grpChg chg="add del mod">
          <ac:chgData name="Balamhashwa Syiemlieh [Chillibreeze]" userId="54efa616-9f42-44f8-bda7-1f8f19082b98" providerId="ADAL" clId="{A9B9750D-3ED9-41E8-BB7F-15D2BB5FCAD1}" dt="2020-07-10T09:24:18.661" v="1460" actId="165"/>
          <ac:grpSpMkLst>
            <pc:docMk/>
            <pc:sldMk cId="1375919683" sldId="1459"/>
            <ac:grpSpMk id="92" creationId="{FD56942C-6B90-4D1D-845A-06D876B3218B}"/>
          </ac:grpSpMkLst>
        </pc:grpChg>
        <pc:grpChg chg="add del mod">
          <ac:chgData name="Balamhashwa Syiemlieh [Chillibreeze]" userId="54efa616-9f42-44f8-bda7-1f8f19082b98" providerId="ADAL" clId="{A9B9750D-3ED9-41E8-BB7F-15D2BB5FCAD1}" dt="2020-07-10T09:24:19.619" v="1461" actId="165"/>
          <ac:grpSpMkLst>
            <pc:docMk/>
            <pc:sldMk cId="1375919683" sldId="1459"/>
            <ac:grpSpMk id="93" creationId="{FAE953F2-ED7E-4501-9995-2BF97531F4AC}"/>
          </ac:grpSpMkLst>
        </pc:grpChg>
        <pc:grpChg chg="add del mod">
          <ac:chgData name="Balamhashwa Syiemlieh [Chillibreeze]" userId="54efa616-9f42-44f8-bda7-1f8f19082b98" providerId="ADAL" clId="{A9B9750D-3ED9-41E8-BB7F-15D2BB5FCAD1}" dt="2020-07-10T09:24:20.519" v="1462" actId="165"/>
          <ac:grpSpMkLst>
            <pc:docMk/>
            <pc:sldMk cId="1375919683" sldId="1459"/>
            <ac:grpSpMk id="94" creationId="{EC601309-76DA-4E28-BA56-4FFB1F572421}"/>
          </ac:grpSpMkLst>
        </pc:grpChg>
        <pc:grpChg chg="add del mod">
          <ac:chgData name="Balamhashwa Syiemlieh [Chillibreeze]" userId="54efa616-9f42-44f8-bda7-1f8f19082b98" providerId="ADAL" clId="{A9B9750D-3ED9-41E8-BB7F-15D2BB5FCAD1}" dt="2020-07-10T09:24:21.539" v="1463" actId="165"/>
          <ac:grpSpMkLst>
            <pc:docMk/>
            <pc:sldMk cId="1375919683" sldId="1459"/>
            <ac:grpSpMk id="95" creationId="{BD87926B-2E4C-4472-9671-02B2C4351464}"/>
          </ac:grpSpMkLst>
        </pc:grpChg>
        <pc:grpChg chg="add del mod">
          <ac:chgData name="Balamhashwa Syiemlieh [Chillibreeze]" userId="54efa616-9f42-44f8-bda7-1f8f19082b98" providerId="ADAL" clId="{A9B9750D-3ED9-41E8-BB7F-15D2BB5FCAD1}" dt="2020-07-10T09:24:22.359" v="1464" actId="165"/>
          <ac:grpSpMkLst>
            <pc:docMk/>
            <pc:sldMk cId="1375919683" sldId="1459"/>
            <ac:grpSpMk id="96" creationId="{356042F1-B603-4C69-AF25-31EF888F87E1}"/>
          </ac:grpSpMkLst>
        </pc:grpChg>
        <pc:grpChg chg="add mod">
          <ac:chgData name="Balamhashwa Syiemlieh [Chillibreeze]" userId="54efa616-9f42-44f8-bda7-1f8f19082b98" providerId="ADAL" clId="{A9B9750D-3ED9-41E8-BB7F-15D2BB5FCAD1}" dt="2020-07-10T14:38:06.519" v="2881" actId="164"/>
          <ac:grpSpMkLst>
            <pc:docMk/>
            <pc:sldMk cId="1375919683" sldId="1459"/>
            <ac:grpSpMk id="114" creationId="{262464C8-1116-478C-A83E-F95DEF62F1AE}"/>
          </ac:grpSpMkLst>
        </pc:grpChg>
        <pc:grpChg chg="add mod">
          <ac:chgData name="Balamhashwa Syiemlieh [Chillibreeze]" userId="54efa616-9f42-44f8-bda7-1f8f19082b98" providerId="ADAL" clId="{A9B9750D-3ED9-41E8-BB7F-15D2BB5FCAD1}" dt="2020-07-10T14:39:32.033" v="2899" actId="554"/>
          <ac:grpSpMkLst>
            <pc:docMk/>
            <pc:sldMk cId="1375919683" sldId="1459"/>
            <ac:grpSpMk id="115" creationId="{4DFAE0FB-5CC0-4782-862A-7901EC931A9B}"/>
          </ac:grpSpMkLst>
        </pc:grpChg>
        <pc:grpChg chg="add mod">
          <ac:chgData name="Balamhashwa Syiemlieh [Chillibreeze]" userId="54efa616-9f42-44f8-bda7-1f8f19082b98" providerId="ADAL" clId="{A9B9750D-3ED9-41E8-BB7F-15D2BB5FCAD1}" dt="2020-07-10T14:39:27.837" v="2898" actId="554"/>
          <ac:grpSpMkLst>
            <pc:docMk/>
            <pc:sldMk cId="1375919683" sldId="1459"/>
            <ac:grpSpMk id="116" creationId="{1E2E24C8-6C7E-410F-89A0-80E715D530C0}"/>
          </ac:grpSpMkLst>
        </pc:grpChg>
        <pc:grpChg chg="add mod">
          <ac:chgData name="Balamhashwa Syiemlieh [Chillibreeze]" userId="54efa616-9f42-44f8-bda7-1f8f19082b98" providerId="ADAL" clId="{A9B9750D-3ED9-41E8-BB7F-15D2BB5FCAD1}" dt="2020-07-10T14:39:23.374" v="2897" actId="554"/>
          <ac:grpSpMkLst>
            <pc:docMk/>
            <pc:sldMk cId="1375919683" sldId="1459"/>
            <ac:grpSpMk id="117" creationId="{01D12589-62FD-4B09-957E-63216878F766}"/>
          </ac:grpSpMkLst>
        </pc:grpChg>
        <pc:grpChg chg="add mod">
          <ac:chgData name="Balamhashwa Syiemlieh [Chillibreeze]" userId="54efa616-9f42-44f8-bda7-1f8f19082b98" providerId="ADAL" clId="{A9B9750D-3ED9-41E8-BB7F-15D2BB5FCAD1}" dt="2020-07-10T14:39:16.134" v="2896" actId="554"/>
          <ac:grpSpMkLst>
            <pc:docMk/>
            <pc:sldMk cId="1375919683" sldId="1459"/>
            <ac:grpSpMk id="118" creationId="{673D5D80-CDC6-4B31-832B-DCAC06EF5BFA}"/>
          </ac:grpSpMkLst>
        </pc:grpChg>
        <pc:grpChg chg="add mod">
          <ac:chgData name="Balamhashwa Syiemlieh [Chillibreeze]" userId="54efa616-9f42-44f8-bda7-1f8f19082b98" providerId="ADAL" clId="{A9B9750D-3ED9-41E8-BB7F-15D2BB5FCAD1}" dt="2020-07-10T14:38:19.429" v="2886" actId="164"/>
          <ac:grpSpMkLst>
            <pc:docMk/>
            <pc:sldMk cId="1375919683" sldId="1459"/>
            <ac:grpSpMk id="119" creationId="{403ED38D-5108-48A2-BAC2-FD92F599B018}"/>
          </ac:grpSpMkLst>
        </pc:grpChg>
        <pc:grpChg chg="add mod">
          <ac:chgData name="Balamhashwa Syiemlieh [Chillibreeze]" userId="54efa616-9f42-44f8-bda7-1f8f19082b98" providerId="ADAL" clId="{A9B9750D-3ED9-41E8-BB7F-15D2BB5FCAD1}" dt="2020-07-10T14:39:32.033" v="2899" actId="554"/>
          <ac:grpSpMkLst>
            <pc:docMk/>
            <pc:sldMk cId="1375919683" sldId="1459"/>
            <ac:grpSpMk id="120" creationId="{516B1F26-4171-4D70-8212-F1249DFD13FD}"/>
          </ac:grpSpMkLst>
        </pc:grpChg>
        <pc:grpChg chg="add mod">
          <ac:chgData name="Balamhashwa Syiemlieh [Chillibreeze]" userId="54efa616-9f42-44f8-bda7-1f8f19082b98" providerId="ADAL" clId="{A9B9750D-3ED9-41E8-BB7F-15D2BB5FCAD1}" dt="2020-07-10T14:39:27.837" v="2898" actId="554"/>
          <ac:grpSpMkLst>
            <pc:docMk/>
            <pc:sldMk cId="1375919683" sldId="1459"/>
            <ac:grpSpMk id="121" creationId="{96BFA9B7-C568-443E-82B7-34A6F719FCA1}"/>
          </ac:grpSpMkLst>
        </pc:grpChg>
        <pc:grpChg chg="add mod">
          <ac:chgData name="Balamhashwa Syiemlieh [Chillibreeze]" userId="54efa616-9f42-44f8-bda7-1f8f19082b98" providerId="ADAL" clId="{A9B9750D-3ED9-41E8-BB7F-15D2BB5FCAD1}" dt="2020-07-10T14:39:23.374" v="2897" actId="554"/>
          <ac:grpSpMkLst>
            <pc:docMk/>
            <pc:sldMk cId="1375919683" sldId="1459"/>
            <ac:grpSpMk id="122" creationId="{188C37AC-C6F4-4318-A81F-494A75C821E3}"/>
          </ac:grpSpMkLst>
        </pc:grpChg>
        <pc:grpChg chg="add mod">
          <ac:chgData name="Balamhashwa Syiemlieh [Chillibreeze]" userId="54efa616-9f42-44f8-bda7-1f8f19082b98" providerId="ADAL" clId="{A9B9750D-3ED9-41E8-BB7F-15D2BB5FCAD1}" dt="2020-07-10T14:39:05.914" v="2894" actId="164"/>
          <ac:grpSpMkLst>
            <pc:docMk/>
            <pc:sldMk cId="1375919683" sldId="1459"/>
            <ac:grpSpMk id="123" creationId="{0272EAB3-3D86-417C-990B-5809BE08C3AE}"/>
          </ac:grpSpMkLst>
        </pc:grpChg>
        <pc:grpChg chg="add mod">
          <ac:chgData name="Balamhashwa Syiemlieh [Chillibreeze]" userId="54efa616-9f42-44f8-bda7-1f8f19082b98" providerId="ADAL" clId="{A9B9750D-3ED9-41E8-BB7F-15D2BB5FCAD1}" dt="2020-07-10T14:39:16.134" v="2896" actId="554"/>
          <ac:grpSpMkLst>
            <pc:docMk/>
            <pc:sldMk cId="1375919683" sldId="1459"/>
            <ac:grpSpMk id="124" creationId="{CE9222B9-3935-4AB1-B332-58780FB0A82B}"/>
          </ac:grpSpMkLst>
        </pc:grpChg>
        <pc:grpChg chg="add mod">
          <ac:chgData name="Balamhashwa Syiemlieh [Chillibreeze]" userId="54efa616-9f42-44f8-bda7-1f8f19082b98" providerId="ADAL" clId="{A9B9750D-3ED9-41E8-BB7F-15D2BB5FCAD1}" dt="2020-07-10T14:39:10.854" v="2895" actId="164"/>
          <ac:grpSpMkLst>
            <pc:docMk/>
            <pc:sldMk cId="1375919683" sldId="1459"/>
            <ac:grpSpMk id="125" creationId="{C2824AD3-9A6B-4EE6-B980-DC326C027A5C}"/>
          </ac:grpSpMkLst>
        </pc:grpChg>
        <pc:picChg chg="del">
          <ac:chgData name="Balamhashwa Syiemlieh [Chillibreeze]" userId="54efa616-9f42-44f8-bda7-1f8f19082b98" providerId="ADAL" clId="{A9B9750D-3ED9-41E8-BB7F-15D2BB5FCAD1}" dt="2020-07-10T08:53:30.497" v="896" actId="478"/>
          <ac:picMkLst>
            <pc:docMk/>
            <pc:sldMk cId="1375919683" sldId="1459"/>
            <ac:picMk id="7" creationId="{5B3E8C23-5B8D-41F6-81A0-16EE371A7727}"/>
          </ac:picMkLst>
        </pc:picChg>
        <pc:picChg chg="add del mod topLvl">
          <ac:chgData name="Balamhashwa Syiemlieh [Chillibreeze]" userId="54efa616-9f42-44f8-bda7-1f8f19082b98" providerId="ADAL" clId="{A9B9750D-3ED9-41E8-BB7F-15D2BB5FCAD1}" dt="2020-07-10T09:20:07.105" v="1367" actId="478"/>
          <ac:picMkLst>
            <pc:docMk/>
            <pc:sldMk cId="1375919683" sldId="1459"/>
            <ac:picMk id="8" creationId="{8A1B84F2-C013-4CC4-A0E4-8A69F40ECB83}"/>
          </ac:picMkLst>
        </pc:picChg>
        <pc:picChg chg="add del mod topLvl">
          <ac:chgData name="Balamhashwa Syiemlieh [Chillibreeze]" userId="54efa616-9f42-44f8-bda7-1f8f19082b98" providerId="ADAL" clId="{A9B9750D-3ED9-41E8-BB7F-15D2BB5FCAD1}" dt="2020-07-10T09:17:07.219" v="1173" actId="478"/>
          <ac:picMkLst>
            <pc:docMk/>
            <pc:sldMk cId="1375919683" sldId="1459"/>
            <ac:picMk id="11" creationId="{F53482BA-05E2-4877-B48E-664131E4C403}"/>
          </ac:picMkLst>
        </pc:picChg>
        <pc:picChg chg="add del mod topLvl">
          <ac:chgData name="Balamhashwa Syiemlieh [Chillibreeze]" userId="54efa616-9f42-44f8-bda7-1f8f19082b98" providerId="ADAL" clId="{A9B9750D-3ED9-41E8-BB7F-15D2BB5FCAD1}" dt="2020-07-10T09:20:07.105" v="1367" actId="478"/>
          <ac:picMkLst>
            <pc:docMk/>
            <pc:sldMk cId="1375919683" sldId="1459"/>
            <ac:picMk id="14" creationId="{EC48A038-45B0-4911-B5D1-8C68B7751987}"/>
          </ac:picMkLst>
        </pc:picChg>
        <pc:picChg chg="add del mod topLvl">
          <ac:chgData name="Balamhashwa Syiemlieh [Chillibreeze]" userId="54efa616-9f42-44f8-bda7-1f8f19082b98" providerId="ADAL" clId="{A9B9750D-3ED9-41E8-BB7F-15D2BB5FCAD1}" dt="2020-07-10T09:20:07.105" v="1367" actId="478"/>
          <ac:picMkLst>
            <pc:docMk/>
            <pc:sldMk cId="1375919683" sldId="1459"/>
            <ac:picMk id="17" creationId="{EEB3D144-C8A4-4035-A76A-A587B9748936}"/>
          </ac:picMkLst>
        </pc:picChg>
        <pc:picChg chg="add del mod topLvl">
          <ac:chgData name="Balamhashwa Syiemlieh [Chillibreeze]" userId="54efa616-9f42-44f8-bda7-1f8f19082b98" providerId="ADAL" clId="{A9B9750D-3ED9-41E8-BB7F-15D2BB5FCAD1}" dt="2020-07-10T09:20:24.966" v="1388" actId="478"/>
          <ac:picMkLst>
            <pc:docMk/>
            <pc:sldMk cId="1375919683" sldId="1459"/>
            <ac:picMk id="20" creationId="{6385709E-2B70-4C18-877B-EB8DF3906A7C}"/>
          </ac:picMkLst>
        </pc:picChg>
        <pc:picChg chg="add del mod topLvl">
          <ac:chgData name="Balamhashwa Syiemlieh [Chillibreeze]" userId="54efa616-9f42-44f8-bda7-1f8f19082b98" providerId="ADAL" clId="{A9B9750D-3ED9-41E8-BB7F-15D2BB5FCAD1}" dt="2020-07-10T09:20:07.105" v="1367" actId="478"/>
          <ac:picMkLst>
            <pc:docMk/>
            <pc:sldMk cId="1375919683" sldId="1459"/>
            <ac:picMk id="23" creationId="{8FB2ECCD-CD02-4C05-8311-3A9530FCBF50}"/>
          </ac:picMkLst>
        </pc:picChg>
        <pc:picChg chg="add del mod">
          <ac:chgData name="Balamhashwa Syiemlieh [Chillibreeze]" userId="54efa616-9f42-44f8-bda7-1f8f19082b98" providerId="ADAL" clId="{A9B9750D-3ED9-41E8-BB7F-15D2BB5FCAD1}" dt="2020-07-10T08:55:11.997" v="907" actId="478"/>
          <ac:picMkLst>
            <pc:docMk/>
            <pc:sldMk cId="1375919683" sldId="1459"/>
            <ac:picMk id="26" creationId="{42CAC363-922D-401A-9181-FD986ED3E3E4}"/>
          </ac:picMkLst>
        </pc:picChg>
        <pc:picChg chg="add del mod topLvl">
          <ac:chgData name="Balamhashwa Syiemlieh [Chillibreeze]" userId="54efa616-9f42-44f8-bda7-1f8f19082b98" providerId="ADAL" clId="{A9B9750D-3ED9-41E8-BB7F-15D2BB5FCAD1}" dt="2020-07-10T09:20:07.105" v="1367" actId="478"/>
          <ac:picMkLst>
            <pc:docMk/>
            <pc:sldMk cId="1375919683" sldId="1459"/>
            <ac:picMk id="28" creationId="{B364EEB3-B542-4364-A6E2-4C12762E4BEC}"/>
          </ac:picMkLst>
        </pc:picChg>
        <pc:picChg chg="add del mod topLvl">
          <ac:chgData name="Balamhashwa Syiemlieh [Chillibreeze]" userId="54efa616-9f42-44f8-bda7-1f8f19082b98" providerId="ADAL" clId="{A9B9750D-3ED9-41E8-BB7F-15D2BB5FCAD1}" dt="2020-07-10T09:20:07.105" v="1367" actId="478"/>
          <ac:picMkLst>
            <pc:docMk/>
            <pc:sldMk cId="1375919683" sldId="1459"/>
            <ac:picMk id="31" creationId="{6D699FCD-E82E-4C8C-97A8-5238E15788AA}"/>
          </ac:picMkLst>
        </pc:picChg>
        <pc:picChg chg="add del mod topLvl">
          <ac:chgData name="Balamhashwa Syiemlieh [Chillibreeze]" userId="54efa616-9f42-44f8-bda7-1f8f19082b98" providerId="ADAL" clId="{A9B9750D-3ED9-41E8-BB7F-15D2BB5FCAD1}" dt="2020-07-10T09:20:07.105" v="1367" actId="478"/>
          <ac:picMkLst>
            <pc:docMk/>
            <pc:sldMk cId="1375919683" sldId="1459"/>
            <ac:picMk id="34" creationId="{99DC1C7B-1B48-400D-9A70-0CF55045D7D5}"/>
          </ac:picMkLst>
        </pc:picChg>
        <pc:picChg chg="add del mod topLvl">
          <ac:chgData name="Balamhashwa Syiemlieh [Chillibreeze]" userId="54efa616-9f42-44f8-bda7-1f8f19082b98" providerId="ADAL" clId="{A9B9750D-3ED9-41E8-BB7F-15D2BB5FCAD1}" dt="2020-07-10T09:20:07.105" v="1367" actId="478"/>
          <ac:picMkLst>
            <pc:docMk/>
            <pc:sldMk cId="1375919683" sldId="1459"/>
            <ac:picMk id="37" creationId="{44D03CEA-0266-49EF-B978-E2AECD5B9FE5}"/>
          </ac:picMkLst>
        </pc:picChg>
        <pc:picChg chg="add del mod topLvl">
          <ac:chgData name="Balamhashwa Syiemlieh [Chillibreeze]" userId="54efa616-9f42-44f8-bda7-1f8f19082b98" providerId="ADAL" clId="{A9B9750D-3ED9-41E8-BB7F-15D2BB5FCAD1}" dt="2020-07-10T09:20:07.105" v="1367" actId="478"/>
          <ac:picMkLst>
            <pc:docMk/>
            <pc:sldMk cId="1375919683" sldId="1459"/>
            <ac:picMk id="40" creationId="{FA808026-D4EA-47BA-8E6E-26C1FF5B4E1B}"/>
          </ac:picMkLst>
        </pc:picChg>
        <pc:picChg chg="add del mod topLvl">
          <ac:chgData name="Balamhashwa Syiemlieh [Chillibreeze]" userId="54efa616-9f42-44f8-bda7-1f8f19082b98" providerId="ADAL" clId="{A9B9750D-3ED9-41E8-BB7F-15D2BB5FCAD1}" dt="2020-07-10T09:20:12.528" v="1368" actId="478"/>
          <ac:picMkLst>
            <pc:docMk/>
            <pc:sldMk cId="1375919683" sldId="1459"/>
            <ac:picMk id="43" creationId="{7901BE46-32EB-46EF-B4B9-31888CA8DEDB}"/>
          </ac:picMkLst>
        </pc:picChg>
        <pc:picChg chg="add del mod">
          <ac:chgData name="Balamhashwa Syiemlieh [Chillibreeze]" userId="54efa616-9f42-44f8-bda7-1f8f19082b98" providerId="ADAL" clId="{A9B9750D-3ED9-41E8-BB7F-15D2BB5FCAD1}" dt="2020-07-10T14:38:12.674" v="2883" actId="164"/>
          <ac:picMkLst>
            <pc:docMk/>
            <pc:sldMk cId="1375919683" sldId="1459"/>
            <ac:picMk id="98" creationId="{B42BC054-A50D-4020-BE4F-19E529F7DBF8}"/>
          </ac:picMkLst>
        </pc:picChg>
        <pc:picChg chg="add del mod">
          <ac:chgData name="Balamhashwa Syiemlieh [Chillibreeze]" userId="54efa616-9f42-44f8-bda7-1f8f19082b98" providerId="ADAL" clId="{A9B9750D-3ED9-41E8-BB7F-15D2BB5FCAD1}" dt="2020-07-10T14:39:01.280" v="2892" actId="164"/>
          <ac:picMkLst>
            <pc:docMk/>
            <pc:sldMk cId="1375919683" sldId="1459"/>
            <ac:picMk id="99" creationId="{EF6B21B8-5EED-4F59-9337-190F9DB381C1}"/>
          </ac:picMkLst>
        </pc:picChg>
        <pc:picChg chg="add mod">
          <ac:chgData name="Balamhashwa Syiemlieh [Chillibreeze]" userId="54efa616-9f42-44f8-bda7-1f8f19082b98" providerId="ADAL" clId="{A9B9750D-3ED9-41E8-BB7F-15D2BB5FCAD1}" dt="2020-07-10T14:38:09.024" v="2882" actId="164"/>
          <ac:picMkLst>
            <pc:docMk/>
            <pc:sldMk cId="1375919683" sldId="1459"/>
            <ac:picMk id="100" creationId="{4E5124AF-322B-4946-8AC8-09F383733100}"/>
          </ac:picMkLst>
        </pc:picChg>
        <pc:picChg chg="add mod">
          <ac:chgData name="Balamhashwa Syiemlieh [Chillibreeze]" userId="54efa616-9f42-44f8-bda7-1f8f19082b98" providerId="ADAL" clId="{A9B9750D-3ED9-41E8-BB7F-15D2BB5FCAD1}" dt="2020-07-10T14:38:15.104" v="2884" actId="164"/>
          <ac:picMkLst>
            <pc:docMk/>
            <pc:sldMk cId="1375919683" sldId="1459"/>
            <ac:picMk id="101" creationId="{3F5F1D79-F06B-4A06-947C-E84E7350AFF8}"/>
          </ac:picMkLst>
        </pc:picChg>
        <pc:picChg chg="add mod">
          <ac:chgData name="Balamhashwa Syiemlieh [Chillibreeze]" userId="54efa616-9f42-44f8-bda7-1f8f19082b98" providerId="ADAL" clId="{A9B9750D-3ED9-41E8-BB7F-15D2BB5FCAD1}" dt="2020-07-10T11:58:58.268" v="2608" actId="14100"/>
          <ac:picMkLst>
            <pc:docMk/>
            <pc:sldMk cId="1375919683" sldId="1459"/>
            <ac:picMk id="102" creationId="{8B049E02-317E-4F41-9C97-886705EE4931}"/>
          </ac:picMkLst>
        </pc:picChg>
        <pc:picChg chg="add mod">
          <ac:chgData name="Balamhashwa Syiemlieh [Chillibreeze]" userId="54efa616-9f42-44f8-bda7-1f8f19082b98" providerId="ADAL" clId="{A9B9750D-3ED9-41E8-BB7F-15D2BB5FCAD1}" dt="2020-07-10T14:39:02.798" v="2893" actId="164"/>
          <ac:picMkLst>
            <pc:docMk/>
            <pc:sldMk cId="1375919683" sldId="1459"/>
            <ac:picMk id="103" creationId="{AE18F5BB-DB01-4A24-B392-48EF5500CCED}"/>
          </ac:picMkLst>
        </pc:picChg>
        <pc:picChg chg="add mod">
          <ac:chgData name="Balamhashwa Syiemlieh [Chillibreeze]" userId="54efa616-9f42-44f8-bda7-1f8f19082b98" providerId="ADAL" clId="{A9B9750D-3ED9-41E8-BB7F-15D2BB5FCAD1}" dt="2020-07-10T14:38:56.084" v="2890" actId="164"/>
          <ac:picMkLst>
            <pc:docMk/>
            <pc:sldMk cId="1375919683" sldId="1459"/>
            <ac:picMk id="105" creationId="{FCE6A285-3AB6-4108-9CC3-A5435B021956}"/>
          </ac:picMkLst>
        </pc:picChg>
        <pc:picChg chg="add mod">
          <ac:chgData name="Balamhashwa Syiemlieh [Chillibreeze]" userId="54efa616-9f42-44f8-bda7-1f8f19082b98" providerId="ADAL" clId="{A9B9750D-3ED9-41E8-BB7F-15D2BB5FCAD1}" dt="2020-07-10T12:00:53.749" v="2631" actId="571"/>
          <ac:picMkLst>
            <pc:docMk/>
            <pc:sldMk cId="1375919683" sldId="1459"/>
            <ac:picMk id="106" creationId="{3EB3964B-4F64-4058-8FCF-5D92179173C2}"/>
          </ac:picMkLst>
        </pc:picChg>
        <pc:picChg chg="add mod">
          <ac:chgData name="Balamhashwa Syiemlieh [Chillibreeze]" userId="54efa616-9f42-44f8-bda7-1f8f19082b98" providerId="ADAL" clId="{A9B9750D-3ED9-41E8-BB7F-15D2BB5FCAD1}" dt="2020-07-10T12:00:56.978" v="2633" actId="571"/>
          <ac:picMkLst>
            <pc:docMk/>
            <pc:sldMk cId="1375919683" sldId="1459"/>
            <ac:picMk id="107" creationId="{29EDE368-4951-42A5-8DEC-EF6470771EE4}"/>
          </ac:picMkLst>
        </pc:picChg>
        <pc:picChg chg="add mod">
          <ac:chgData name="Balamhashwa Syiemlieh [Chillibreeze]" userId="54efa616-9f42-44f8-bda7-1f8f19082b98" providerId="ADAL" clId="{A9B9750D-3ED9-41E8-BB7F-15D2BB5FCAD1}" dt="2020-07-10T14:38:06.519" v="2881" actId="164"/>
          <ac:picMkLst>
            <pc:docMk/>
            <pc:sldMk cId="1375919683" sldId="1459"/>
            <ac:picMk id="108" creationId="{499F16A0-7236-4289-BF99-20D22349350A}"/>
          </ac:picMkLst>
        </pc:picChg>
        <pc:picChg chg="add del mod">
          <ac:chgData name="Balamhashwa Syiemlieh [Chillibreeze]" userId="54efa616-9f42-44f8-bda7-1f8f19082b98" providerId="ADAL" clId="{A9B9750D-3ED9-41E8-BB7F-15D2BB5FCAD1}" dt="2020-07-10T12:03:24.634" v="2661" actId="478"/>
          <ac:picMkLst>
            <pc:docMk/>
            <pc:sldMk cId="1375919683" sldId="1459"/>
            <ac:picMk id="109" creationId="{3D9987D7-D452-4AE6-9A84-EC28B3ABEE4C}"/>
          </ac:picMkLst>
        </pc:picChg>
        <pc:picChg chg="add mod">
          <ac:chgData name="Balamhashwa Syiemlieh [Chillibreeze]" userId="54efa616-9f42-44f8-bda7-1f8f19082b98" providerId="ADAL" clId="{A9B9750D-3ED9-41E8-BB7F-15D2BB5FCAD1}" dt="2020-07-10T14:38:58.954" v="2891" actId="164"/>
          <ac:picMkLst>
            <pc:docMk/>
            <pc:sldMk cId="1375919683" sldId="1459"/>
            <ac:picMk id="110" creationId="{A603B52F-64A9-4F53-B684-B94B8F1D18D1}"/>
          </ac:picMkLst>
        </pc:picChg>
        <pc:picChg chg="add mod">
          <ac:chgData name="Balamhashwa Syiemlieh [Chillibreeze]" userId="54efa616-9f42-44f8-bda7-1f8f19082b98" providerId="ADAL" clId="{A9B9750D-3ED9-41E8-BB7F-15D2BB5FCAD1}" dt="2020-07-10T14:39:10.854" v="2895" actId="164"/>
          <ac:picMkLst>
            <pc:docMk/>
            <pc:sldMk cId="1375919683" sldId="1459"/>
            <ac:picMk id="111" creationId="{7327C970-A70C-4394-A4F1-8D312CFC6F0F}"/>
          </ac:picMkLst>
        </pc:picChg>
        <pc:picChg chg="add mod">
          <ac:chgData name="Balamhashwa Syiemlieh [Chillibreeze]" userId="54efa616-9f42-44f8-bda7-1f8f19082b98" providerId="ADAL" clId="{A9B9750D-3ED9-41E8-BB7F-15D2BB5FCAD1}" dt="2020-07-10T14:38:19.429" v="2886" actId="164"/>
          <ac:picMkLst>
            <pc:docMk/>
            <pc:sldMk cId="1375919683" sldId="1459"/>
            <ac:picMk id="112" creationId="{A1FF2C38-1404-42D6-BD47-CB728A5F1C9A}"/>
          </ac:picMkLst>
        </pc:picChg>
        <pc:picChg chg="add mod">
          <ac:chgData name="Balamhashwa Syiemlieh [Chillibreeze]" userId="54efa616-9f42-44f8-bda7-1f8f19082b98" providerId="ADAL" clId="{A9B9750D-3ED9-41E8-BB7F-15D2BB5FCAD1}" dt="2020-07-10T14:38:17.104" v="2885" actId="164"/>
          <ac:picMkLst>
            <pc:docMk/>
            <pc:sldMk cId="1375919683" sldId="1459"/>
            <ac:picMk id="113" creationId="{A6F6C22B-72AF-45AC-9FBC-071D9C30D450}"/>
          </ac:picMkLst>
        </pc:picChg>
        <pc:cxnChg chg="add del mod topLvl">
          <ac:chgData name="Balamhashwa Syiemlieh [Chillibreeze]" userId="54efa616-9f42-44f8-bda7-1f8f19082b98" providerId="ADAL" clId="{A9B9750D-3ED9-41E8-BB7F-15D2BB5FCAD1}" dt="2020-07-10T09:13:17" v="1115" actId="478"/>
          <ac:cxnSpMkLst>
            <pc:docMk/>
            <pc:sldMk cId="1375919683" sldId="1459"/>
            <ac:cxnSpMk id="10" creationId="{D1A7A190-025E-460A-9FD0-EA67A7BF32C9}"/>
          </ac:cxnSpMkLst>
        </pc:cxnChg>
        <pc:cxnChg chg="add del mod topLvl">
          <ac:chgData name="Balamhashwa Syiemlieh [Chillibreeze]" userId="54efa616-9f42-44f8-bda7-1f8f19082b98" providerId="ADAL" clId="{A9B9750D-3ED9-41E8-BB7F-15D2BB5FCAD1}" dt="2020-07-10T09:13:17" v="1115" actId="478"/>
          <ac:cxnSpMkLst>
            <pc:docMk/>
            <pc:sldMk cId="1375919683" sldId="1459"/>
            <ac:cxnSpMk id="13" creationId="{8F0BD440-6194-45EC-85B5-0DE2C0878B0C}"/>
          </ac:cxnSpMkLst>
        </pc:cxnChg>
        <pc:cxnChg chg="add del mod topLvl">
          <ac:chgData name="Balamhashwa Syiemlieh [Chillibreeze]" userId="54efa616-9f42-44f8-bda7-1f8f19082b98" providerId="ADAL" clId="{A9B9750D-3ED9-41E8-BB7F-15D2BB5FCAD1}" dt="2020-07-10T09:13:21.499" v="1116" actId="478"/>
          <ac:cxnSpMkLst>
            <pc:docMk/>
            <pc:sldMk cId="1375919683" sldId="1459"/>
            <ac:cxnSpMk id="16" creationId="{F396BE9E-B8A8-4DAA-B6CE-83744CB0EDCE}"/>
          </ac:cxnSpMkLst>
        </pc:cxnChg>
        <pc:cxnChg chg="add del mod">
          <ac:chgData name="Balamhashwa Syiemlieh [Chillibreeze]" userId="54efa616-9f42-44f8-bda7-1f8f19082b98" providerId="ADAL" clId="{A9B9750D-3ED9-41E8-BB7F-15D2BB5FCAD1}" dt="2020-07-10T09:04:20.363" v="1100" actId="478"/>
          <ac:cxnSpMkLst>
            <pc:docMk/>
            <pc:sldMk cId="1375919683" sldId="1459"/>
            <ac:cxnSpMk id="19" creationId="{025C46BA-D160-47A4-BD76-0196010FA187}"/>
          </ac:cxnSpMkLst>
        </pc:cxnChg>
        <pc:cxnChg chg="add del mod">
          <ac:chgData name="Balamhashwa Syiemlieh [Chillibreeze]" userId="54efa616-9f42-44f8-bda7-1f8f19082b98" providerId="ADAL" clId="{A9B9750D-3ED9-41E8-BB7F-15D2BB5FCAD1}" dt="2020-07-10T09:04:20.363" v="1100" actId="478"/>
          <ac:cxnSpMkLst>
            <pc:docMk/>
            <pc:sldMk cId="1375919683" sldId="1459"/>
            <ac:cxnSpMk id="22" creationId="{E6DFD523-DFD4-4341-941F-CB5A034F1F45}"/>
          </ac:cxnSpMkLst>
        </pc:cxnChg>
        <pc:cxnChg chg="add del mod">
          <ac:chgData name="Balamhashwa Syiemlieh [Chillibreeze]" userId="54efa616-9f42-44f8-bda7-1f8f19082b98" providerId="ADAL" clId="{A9B9750D-3ED9-41E8-BB7F-15D2BB5FCAD1}" dt="2020-07-10T09:04:20.363" v="1100" actId="478"/>
          <ac:cxnSpMkLst>
            <pc:docMk/>
            <pc:sldMk cId="1375919683" sldId="1459"/>
            <ac:cxnSpMk id="25" creationId="{25D39EBD-B34C-40E9-A660-57D69412D31F}"/>
          </ac:cxnSpMkLst>
        </pc:cxnChg>
        <pc:cxnChg chg="add del mod">
          <ac:chgData name="Balamhashwa Syiemlieh [Chillibreeze]" userId="54efa616-9f42-44f8-bda7-1f8f19082b98" providerId="ADAL" clId="{A9B9750D-3ED9-41E8-BB7F-15D2BB5FCAD1}" dt="2020-07-10T09:04:20.363" v="1100" actId="478"/>
          <ac:cxnSpMkLst>
            <pc:docMk/>
            <pc:sldMk cId="1375919683" sldId="1459"/>
            <ac:cxnSpMk id="30" creationId="{03D8F66C-9AB9-48F9-99DA-8EA3BCC72E7F}"/>
          </ac:cxnSpMkLst>
        </pc:cxnChg>
        <pc:cxnChg chg="add del mod">
          <ac:chgData name="Balamhashwa Syiemlieh [Chillibreeze]" userId="54efa616-9f42-44f8-bda7-1f8f19082b98" providerId="ADAL" clId="{A9B9750D-3ED9-41E8-BB7F-15D2BB5FCAD1}" dt="2020-07-10T09:04:20.363" v="1100" actId="478"/>
          <ac:cxnSpMkLst>
            <pc:docMk/>
            <pc:sldMk cId="1375919683" sldId="1459"/>
            <ac:cxnSpMk id="33" creationId="{1E0C3D2D-26D9-41A1-977D-9F3A6CE00B7F}"/>
          </ac:cxnSpMkLst>
        </pc:cxnChg>
        <pc:cxnChg chg="add del mod">
          <ac:chgData name="Balamhashwa Syiemlieh [Chillibreeze]" userId="54efa616-9f42-44f8-bda7-1f8f19082b98" providerId="ADAL" clId="{A9B9750D-3ED9-41E8-BB7F-15D2BB5FCAD1}" dt="2020-07-10T09:04:20.363" v="1100" actId="478"/>
          <ac:cxnSpMkLst>
            <pc:docMk/>
            <pc:sldMk cId="1375919683" sldId="1459"/>
            <ac:cxnSpMk id="36" creationId="{6123DC40-F841-4B03-8C1F-7DEDB2DADA7F}"/>
          </ac:cxnSpMkLst>
        </pc:cxnChg>
        <pc:cxnChg chg="add del mod">
          <ac:chgData name="Balamhashwa Syiemlieh [Chillibreeze]" userId="54efa616-9f42-44f8-bda7-1f8f19082b98" providerId="ADAL" clId="{A9B9750D-3ED9-41E8-BB7F-15D2BB5FCAD1}" dt="2020-07-10T09:04:20.363" v="1100" actId="478"/>
          <ac:cxnSpMkLst>
            <pc:docMk/>
            <pc:sldMk cId="1375919683" sldId="1459"/>
            <ac:cxnSpMk id="39" creationId="{E39A7F3B-3080-4C84-A9C5-DD25A125C3B6}"/>
          </ac:cxnSpMkLst>
        </pc:cxnChg>
        <pc:cxnChg chg="add del mod">
          <ac:chgData name="Balamhashwa Syiemlieh [Chillibreeze]" userId="54efa616-9f42-44f8-bda7-1f8f19082b98" providerId="ADAL" clId="{A9B9750D-3ED9-41E8-BB7F-15D2BB5FCAD1}" dt="2020-07-10T09:04:20.363" v="1100" actId="478"/>
          <ac:cxnSpMkLst>
            <pc:docMk/>
            <pc:sldMk cId="1375919683" sldId="1459"/>
            <ac:cxnSpMk id="42" creationId="{ED2339AA-316E-402F-9837-8B81CBA545EA}"/>
          </ac:cxnSpMkLst>
        </pc:cxnChg>
      </pc:sldChg>
      <pc:sldChg chg="addSp delSp modSp add del mod setBg modClrScheme chgLayout">
        <pc:chgData name="Balamhashwa Syiemlieh [Chillibreeze]" userId="54efa616-9f42-44f8-bda7-1f8f19082b98" providerId="ADAL" clId="{A9B9750D-3ED9-41E8-BB7F-15D2BB5FCAD1}" dt="2020-07-10T11:18:44.939" v="2368" actId="47"/>
        <pc:sldMkLst>
          <pc:docMk/>
          <pc:sldMk cId="3606233433" sldId="1460"/>
        </pc:sldMkLst>
        <pc:spChg chg="mod ord">
          <ac:chgData name="Balamhashwa Syiemlieh [Chillibreeze]" userId="54efa616-9f42-44f8-bda7-1f8f19082b98" providerId="ADAL" clId="{A9B9750D-3ED9-41E8-BB7F-15D2BB5FCAD1}" dt="2020-07-10T06:09:55.969" v="22" actId="27636"/>
          <ac:spMkLst>
            <pc:docMk/>
            <pc:sldMk cId="3606233433" sldId="1460"/>
            <ac:spMk id="2" creationId="{544A83E9-9D3F-4D27-92C5-3271240ED3D2}"/>
          </ac:spMkLst>
        </pc:spChg>
        <pc:spChg chg="add del">
          <ac:chgData name="Balamhashwa Syiemlieh [Chillibreeze]" userId="54efa616-9f42-44f8-bda7-1f8f19082b98" providerId="ADAL" clId="{A9B9750D-3ED9-41E8-BB7F-15D2BB5FCAD1}" dt="2020-07-10T06:09:55.919" v="17" actId="700"/>
          <ac:spMkLst>
            <pc:docMk/>
            <pc:sldMk cId="3606233433" sldId="1460"/>
            <ac:spMk id="3" creationId="{0AB00F17-49E9-4B53-AEE6-6F6F650E1965}"/>
          </ac:spMkLst>
        </pc:spChg>
        <pc:spChg chg="add del">
          <ac:chgData name="Balamhashwa Syiemlieh [Chillibreeze]" userId="54efa616-9f42-44f8-bda7-1f8f19082b98" providerId="ADAL" clId="{A9B9750D-3ED9-41E8-BB7F-15D2BB5FCAD1}" dt="2020-07-10T06:09:55.919" v="17" actId="700"/>
          <ac:spMkLst>
            <pc:docMk/>
            <pc:sldMk cId="3606233433" sldId="1460"/>
            <ac:spMk id="5" creationId="{FE866D8D-179F-465F-9C44-F995BBBCC841}"/>
          </ac:spMkLst>
        </pc:spChg>
      </pc:sldChg>
      <pc:sldChg chg="addSp delSp modSp add mod setBg modClrScheme chgLayout">
        <pc:chgData name="Balamhashwa Syiemlieh [Chillibreeze]" userId="54efa616-9f42-44f8-bda7-1f8f19082b98" providerId="ADAL" clId="{A9B9750D-3ED9-41E8-BB7F-15D2BB5FCAD1}" dt="2020-07-10T16:56:20.268" v="3217" actId="948"/>
        <pc:sldMkLst>
          <pc:docMk/>
          <pc:sldMk cId="3285983171" sldId="1461"/>
        </pc:sldMkLst>
        <pc:spChg chg="add del mod">
          <ac:chgData name="Balamhashwa Syiemlieh [Chillibreeze]" userId="54efa616-9f42-44f8-bda7-1f8f19082b98" providerId="ADAL" clId="{A9B9750D-3ED9-41E8-BB7F-15D2BB5FCAD1}" dt="2020-07-10T10:35:13.551" v="1962"/>
          <ac:spMkLst>
            <pc:docMk/>
            <pc:sldMk cId="3285983171" sldId="1461"/>
            <ac:spMk id="2" creationId="{AB9556B3-1389-4C7B-9171-8A8CA4981676}"/>
          </ac:spMkLst>
        </pc:spChg>
        <pc:spChg chg="mod ord">
          <ac:chgData name="Balamhashwa Syiemlieh [Chillibreeze]" userId="54efa616-9f42-44f8-bda7-1f8f19082b98" providerId="ADAL" clId="{A9B9750D-3ED9-41E8-BB7F-15D2BB5FCAD1}" dt="2020-07-10T10:35:34.314" v="1967"/>
          <ac:spMkLst>
            <pc:docMk/>
            <pc:sldMk cId="3285983171" sldId="1461"/>
            <ac:spMk id="3" creationId="{367CD4D5-38B1-48A2-A1BF-91769111C93C}"/>
          </ac:spMkLst>
        </pc:spChg>
        <pc:spChg chg="del mod ord">
          <ac:chgData name="Balamhashwa Syiemlieh [Chillibreeze]" userId="54efa616-9f42-44f8-bda7-1f8f19082b98" providerId="ADAL" clId="{A9B9750D-3ED9-41E8-BB7F-15D2BB5FCAD1}" dt="2020-07-10T10:35:26.023" v="1965" actId="478"/>
          <ac:spMkLst>
            <pc:docMk/>
            <pc:sldMk cId="3285983171" sldId="1461"/>
            <ac:spMk id="4" creationId="{94A602CD-F783-4EA9-850D-0E4DB319BB8C}"/>
          </ac:spMkLst>
        </pc:spChg>
        <pc:spChg chg="del mod ord">
          <ac:chgData name="Balamhashwa Syiemlieh [Chillibreeze]" userId="54efa616-9f42-44f8-bda7-1f8f19082b98" providerId="ADAL" clId="{A9B9750D-3ED9-41E8-BB7F-15D2BB5FCAD1}" dt="2020-07-10T10:39:26.432" v="2022" actId="478"/>
          <ac:spMkLst>
            <pc:docMk/>
            <pc:sldMk cId="3285983171" sldId="1461"/>
            <ac:spMk id="5" creationId="{2D3D1CF1-96E3-4C00-9EEC-59AF4B692CD7}"/>
          </ac:spMkLst>
        </pc:spChg>
        <pc:spChg chg="add del mod">
          <ac:chgData name="Balamhashwa Syiemlieh [Chillibreeze]" userId="54efa616-9f42-44f8-bda7-1f8f19082b98" providerId="ADAL" clId="{A9B9750D-3ED9-41E8-BB7F-15D2BB5FCAD1}" dt="2020-07-10T10:35:38.415" v="1968" actId="478"/>
          <ac:spMkLst>
            <pc:docMk/>
            <pc:sldMk cId="3285983171" sldId="1461"/>
            <ac:spMk id="6" creationId="{0DCD8B50-77E9-4A4E-9CBF-EB91FD4D36A5}"/>
          </ac:spMkLst>
        </pc:spChg>
        <pc:spChg chg="add del mod">
          <ac:chgData name="Balamhashwa Syiemlieh [Chillibreeze]" userId="54efa616-9f42-44f8-bda7-1f8f19082b98" providerId="ADAL" clId="{A9B9750D-3ED9-41E8-BB7F-15D2BB5FCAD1}" dt="2020-07-10T10:36:52.630" v="1977" actId="478"/>
          <ac:spMkLst>
            <pc:docMk/>
            <pc:sldMk cId="3285983171" sldId="1461"/>
            <ac:spMk id="8" creationId="{CE37CF94-83D2-4101-871F-13BFCA864BA3}"/>
          </ac:spMkLst>
        </pc:spChg>
        <pc:spChg chg="add del mod">
          <ac:chgData name="Balamhashwa Syiemlieh [Chillibreeze]" userId="54efa616-9f42-44f8-bda7-1f8f19082b98" providerId="ADAL" clId="{A9B9750D-3ED9-41E8-BB7F-15D2BB5FCAD1}" dt="2020-07-10T10:36:52.630" v="1977" actId="478"/>
          <ac:spMkLst>
            <pc:docMk/>
            <pc:sldMk cId="3285983171" sldId="1461"/>
            <ac:spMk id="9" creationId="{932E21FC-99D1-4242-BE1E-6AF8A9BCE25B}"/>
          </ac:spMkLst>
        </pc:spChg>
        <pc:spChg chg="add del mod">
          <ac:chgData name="Balamhashwa Syiemlieh [Chillibreeze]" userId="54efa616-9f42-44f8-bda7-1f8f19082b98" providerId="ADAL" clId="{A9B9750D-3ED9-41E8-BB7F-15D2BB5FCAD1}" dt="2020-07-10T10:36:52.630" v="1977" actId="478"/>
          <ac:spMkLst>
            <pc:docMk/>
            <pc:sldMk cId="3285983171" sldId="1461"/>
            <ac:spMk id="10" creationId="{5575BA01-BCD7-4774-BDF4-2E5CCEF9BD4B}"/>
          </ac:spMkLst>
        </pc:spChg>
        <pc:spChg chg="add del mod">
          <ac:chgData name="Balamhashwa Syiemlieh [Chillibreeze]" userId="54efa616-9f42-44f8-bda7-1f8f19082b98" providerId="ADAL" clId="{A9B9750D-3ED9-41E8-BB7F-15D2BB5FCAD1}" dt="2020-07-10T10:36:52.630" v="1977" actId="478"/>
          <ac:spMkLst>
            <pc:docMk/>
            <pc:sldMk cId="3285983171" sldId="1461"/>
            <ac:spMk id="11" creationId="{5171802F-4DA5-4721-A53D-31C063B0D6CA}"/>
          </ac:spMkLst>
        </pc:spChg>
        <pc:spChg chg="add del mod">
          <ac:chgData name="Balamhashwa Syiemlieh [Chillibreeze]" userId="54efa616-9f42-44f8-bda7-1f8f19082b98" providerId="ADAL" clId="{A9B9750D-3ED9-41E8-BB7F-15D2BB5FCAD1}" dt="2020-07-10T10:36:52.630" v="1977" actId="478"/>
          <ac:spMkLst>
            <pc:docMk/>
            <pc:sldMk cId="3285983171" sldId="1461"/>
            <ac:spMk id="12" creationId="{28F40591-6A80-470B-8FD2-5884C8709A35}"/>
          </ac:spMkLst>
        </pc:spChg>
        <pc:spChg chg="add mod">
          <ac:chgData name="Balamhashwa Syiemlieh [Chillibreeze]" userId="54efa616-9f42-44f8-bda7-1f8f19082b98" providerId="ADAL" clId="{A9B9750D-3ED9-41E8-BB7F-15D2BB5FCAD1}" dt="2020-07-10T16:56:20.268" v="3217" actId="948"/>
          <ac:spMkLst>
            <pc:docMk/>
            <pc:sldMk cId="3285983171" sldId="1461"/>
            <ac:spMk id="13" creationId="{AB262200-E605-47FA-B26B-D2F8E57E1874}"/>
          </ac:spMkLst>
        </pc:spChg>
        <pc:spChg chg="add del mod">
          <ac:chgData name="Balamhashwa Syiemlieh [Chillibreeze]" userId="54efa616-9f42-44f8-bda7-1f8f19082b98" providerId="ADAL" clId="{A9B9750D-3ED9-41E8-BB7F-15D2BB5FCAD1}" dt="2020-07-10T10:36:52.630" v="1977" actId="478"/>
          <ac:spMkLst>
            <pc:docMk/>
            <pc:sldMk cId="3285983171" sldId="1461"/>
            <ac:spMk id="14" creationId="{95256E85-BB92-4977-96FD-41434DD68B31}"/>
          </ac:spMkLst>
        </pc:spChg>
        <pc:spChg chg="mod">
          <ac:chgData name="Balamhashwa Syiemlieh [Chillibreeze]" userId="54efa616-9f42-44f8-bda7-1f8f19082b98" providerId="ADAL" clId="{A9B9750D-3ED9-41E8-BB7F-15D2BB5FCAD1}" dt="2020-07-10T10:34:23.434" v="1953"/>
          <ac:spMkLst>
            <pc:docMk/>
            <pc:sldMk cId="3285983171" sldId="1461"/>
            <ac:spMk id="16" creationId="{D1A62FA8-E0EE-43E5-8016-45FCE4932B52}"/>
          </ac:spMkLst>
        </pc:spChg>
        <pc:spChg chg="mod">
          <ac:chgData name="Balamhashwa Syiemlieh [Chillibreeze]" userId="54efa616-9f42-44f8-bda7-1f8f19082b98" providerId="ADAL" clId="{A9B9750D-3ED9-41E8-BB7F-15D2BB5FCAD1}" dt="2020-07-10T10:34:23.434" v="1953"/>
          <ac:spMkLst>
            <pc:docMk/>
            <pc:sldMk cId="3285983171" sldId="1461"/>
            <ac:spMk id="17" creationId="{5FEDE0E7-3CC9-45E7-9AC5-B782269A9241}"/>
          </ac:spMkLst>
        </pc:spChg>
        <pc:spChg chg="add del mod">
          <ac:chgData name="Balamhashwa Syiemlieh [Chillibreeze]" userId="54efa616-9f42-44f8-bda7-1f8f19082b98" providerId="ADAL" clId="{A9B9750D-3ED9-41E8-BB7F-15D2BB5FCAD1}" dt="2020-07-10T10:36:52.630" v="1977" actId="478"/>
          <ac:spMkLst>
            <pc:docMk/>
            <pc:sldMk cId="3285983171" sldId="1461"/>
            <ac:spMk id="18" creationId="{EB1C7B8B-1627-40BD-9938-15B9556A5CC8}"/>
          </ac:spMkLst>
        </pc:spChg>
        <pc:spChg chg="mod">
          <ac:chgData name="Balamhashwa Syiemlieh [Chillibreeze]" userId="54efa616-9f42-44f8-bda7-1f8f19082b98" providerId="ADAL" clId="{A9B9750D-3ED9-41E8-BB7F-15D2BB5FCAD1}" dt="2020-07-10T10:34:23.434" v="1953"/>
          <ac:spMkLst>
            <pc:docMk/>
            <pc:sldMk cId="3285983171" sldId="1461"/>
            <ac:spMk id="20" creationId="{A318F177-490D-4C4C-9124-57681B5C0B7F}"/>
          </ac:spMkLst>
        </pc:spChg>
        <pc:spChg chg="mod">
          <ac:chgData name="Balamhashwa Syiemlieh [Chillibreeze]" userId="54efa616-9f42-44f8-bda7-1f8f19082b98" providerId="ADAL" clId="{A9B9750D-3ED9-41E8-BB7F-15D2BB5FCAD1}" dt="2020-07-10T10:34:23.434" v="1953"/>
          <ac:spMkLst>
            <pc:docMk/>
            <pc:sldMk cId="3285983171" sldId="1461"/>
            <ac:spMk id="21" creationId="{6E0E79B5-2F7D-4A87-AF17-C4C3188B1730}"/>
          </ac:spMkLst>
        </pc:spChg>
        <pc:spChg chg="add del mod">
          <ac:chgData name="Balamhashwa Syiemlieh [Chillibreeze]" userId="54efa616-9f42-44f8-bda7-1f8f19082b98" providerId="ADAL" clId="{A9B9750D-3ED9-41E8-BB7F-15D2BB5FCAD1}" dt="2020-07-10T10:36:52.630" v="1977" actId="478"/>
          <ac:spMkLst>
            <pc:docMk/>
            <pc:sldMk cId="3285983171" sldId="1461"/>
            <ac:spMk id="22" creationId="{76A369DF-27C9-42AE-B441-14D3FBFB948F}"/>
          </ac:spMkLst>
        </pc:spChg>
        <pc:spChg chg="mod">
          <ac:chgData name="Balamhashwa Syiemlieh [Chillibreeze]" userId="54efa616-9f42-44f8-bda7-1f8f19082b98" providerId="ADAL" clId="{A9B9750D-3ED9-41E8-BB7F-15D2BB5FCAD1}" dt="2020-07-10T10:34:23.434" v="1953"/>
          <ac:spMkLst>
            <pc:docMk/>
            <pc:sldMk cId="3285983171" sldId="1461"/>
            <ac:spMk id="24" creationId="{60C92FFC-5EDB-4819-B58D-6A129F05ED00}"/>
          </ac:spMkLst>
        </pc:spChg>
        <pc:spChg chg="mod">
          <ac:chgData name="Balamhashwa Syiemlieh [Chillibreeze]" userId="54efa616-9f42-44f8-bda7-1f8f19082b98" providerId="ADAL" clId="{A9B9750D-3ED9-41E8-BB7F-15D2BB5FCAD1}" dt="2020-07-10T10:34:23.434" v="1953"/>
          <ac:spMkLst>
            <pc:docMk/>
            <pc:sldMk cId="3285983171" sldId="1461"/>
            <ac:spMk id="25" creationId="{4A06217C-0EE1-485E-B6D1-A4B91A38A9B7}"/>
          </ac:spMkLst>
        </pc:spChg>
        <pc:spChg chg="add del mod">
          <ac:chgData name="Balamhashwa Syiemlieh [Chillibreeze]" userId="54efa616-9f42-44f8-bda7-1f8f19082b98" providerId="ADAL" clId="{A9B9750D-3ED9-41E8-BB7F-15D2BB5FCAD1}" dt="2020-07-10T10:36:52.630" v="1977" actId="478"/>
          <ac:spMkLst>
            <pc:docMk/>
            <pc:sldMk cId="3285983171" sldId="1461"/>
            <ac:spMk id="26" creationId="{1A2BF16D-75DB-4E8A-8C7E-22FA59402309}"/>
          </ac:spMkLst>
        </pc:spChg>
        <pc:spChg chg="mod">
          <ac:chgData name="Balamhashwa Syiemlieh [Chillibreeze]" userId="54efa616-9f42-44f8-bda7-1f8f19082b98" providerId="ADAL" clId="{A9B9750D-3ED9-41E8-BB7F-15D2BB5FCAD1}" dt="2020-07-10T10:34:23.434" v="1953"/>
          <ac:spMkLst>
            <pc:docMk/>
            <pc:sldMk cId="3285983171" sldId="1461"/>
            <ac:spMk id="28" creationId="{95DCDAB9-098C-4A96-B7B5-C4DF3D724E4C}"/>
          </ac:spMkLst>
        </pc:spChg>
        <pc:spChg chg="mod">
          <ac:chgData name="Balamhashwa Syiemlieh [Chillibreeze]" userId="54efa616-9f42-44f8-bda7-1f8f19082b98" providerId="ADAL" clId="{A9B9750D-3ED9-41E8-BB7F-15D2BB5FCAD1}" dt="2020-07-10T10:34:23.434" v="1953"/>
          <ac:spMkLst>
            <pc:docMk/>
            <pc:sldMk cId="3285983171" sldId="1461"/>
            <ac:spMk id="29" creationId="{F873C747-1484-4B86-8AFA-5C7F63E43098}"/>
          </ac:spMkLst>
        </pc:spChg>
        <pc:spChg chg="add del mod">
          <ac:chgData name="Balamhashwa Syiemlieh [Chillibreeze]" userId="54efa616-9f42-44f8-bda7-1f8f19082b98" providerId="ADAL" clId="{A9B9750D-3ED9-41E8-BB7F-15D2BB5FCAD1}" dt="2020-07-10T10:36:52.630" v="1977" actId="478"/>
          <ac:spMkLst>
            <pc:docMk/>
            <pc:sldMk cId="3285983171" sldId="1461"/>
            <ac:spMk id="30" creationId="{21B268D3-FE01-439C-AF24-F0E993B0542E}"/>
          </ac:spMkLst>
        </pc:spChg>
        <pc:spChg chg="mod">
          <ac:chgData name="Balamhashwa Syiemlieh [Chillibreeze]" userId="54efa616-9f42-44f8-bda7-1f8f19082b98" providerId="ADAL" clId="{A9B9750D-3ED9-41E8-BB7F-15D2BB5FCAD1}" dt="2020-07-10T10:34:23.434" v="1953"/>
          <ac:spMkLst>
            <pc:docMk/>
            <pc:sldMk cId="3285983171" sldId="1461"/>
            <ac:spMk id="32" creationId="{586FC86B-2F07-4251-8E07-8FFB8877266B}"/>
          </ac:spMkLst>
        </pc:spChg>
        <pc:spChg chg="mod">
          <ac:chgData name="Balamhashwa Syiemlieh [Chillibreeze]" userId="54efa616-9f42-44f8-bda7-1f8f19082b98" providerId="ADAL" clId="{A9B9750D-3ED9-41E8-BB7F-15D2BB5FCAD1}" dt="2020-07-10T10:34:23.434" v="1953"/>
          <ac:spMkLst>
            <pc:docMk/>
            <pc:sldMk cId="3285983171" sldId="1461"/>
            <ac:spMk id="33" creationId="{A7915AD8-2AD0-4BE4-8138-8ABE84724409}"/>
          </ac:spMkLst>
        </pc:spChg>
        <pc:spChg chg="mod">
          <ac:chgData name="Balamhashwa Syiemlieh [Chillibreeze]" userId="54efa616-9f42-44f8-bda7-1f8f19082b98" providerId="ADAL" clId="{A9B9750D-3ED9-41E8-BB7F-15D2BB5FCAD1}" dt="2020-07-10T10:34:23.434" v="1953"/>
          <ac:spMkLst>
            <pc:docMk/>
            <pc:sldMk cId="3285983171" sldId="1461"/>
            <ac:spMk id="35" creationId="{8D42AB4F-D393-4E11-9E9D-B94E90DDDA89}"/>
          </ac:spMkLst>
        </pc:spChg>
        <pc:spChg chg="mod">
          <ac:chgData name="Balamhashwa Syiemlieh [Chillibreeze]" userId="54efa616-9f42-44f8-bda7-1f8f19082b98" providerId="ADAL" clId="{A9B9750D-3ED9-41E8-BB7F-15D2BB5FCAD1}" dt="2020-07-10T10:34:23.434" v="1953"/>
          <ac:spMkLst>
            <pc:docMk/>
            <pc:sldMk cId="3285983171" sldId="1461"/>
            <ac:spMk id="36" creationId="{399FF2D2-112A-493E-8071-543B9E58FDB6}"/>
          </ac:spMkLst>
        </pc:spChg>
        <pc:spChg chg="mod">
          <ac:chgData name="Balamhashwa Syiemlieh [Chillibreeze]" userId="54efa616-9f42-44f8-bda7-1f8f19082b98" providerId="ADAL" clId="{A9B9750D-3ED9-41E8-BB7F-15D2BB5FCAD1}" dt="2020-07-10T10:34:23.434" v="1953"/>
          <ac:spMkLst>
            <pc:docMk/>
            <pc:sldMk cId="3285983171" sldId="1461"/>
            <ac:spMk id="38" creationId="{5C6FBE10-4EA9-4AE5-B955-0E22A866CB82}"/>
          </ac:spMkLst>
        </pc:spChg>
        <pc:spChg chg="mod">
          <ac:chgData name="Balamhashwa Syiemlieh [Chillibreeze]" userId="54efa616-9f42-44f8-bda7-1f8f19082b98" providerId="ADAL" clId="{A9B9750D-3ED9-41E8-BB7F-15D2BB5FCAD1}" dt="2020-07-10T10:34:23.434" v="1953"/>
          <ac:spMkLst>
            <pc:docMk/>
            <pc:sldMk cId="3285983171" sldId="1461"/>
            <ac:spMk id="39" creationId="{93BC1A7A-C91B-4804-8C38-41F6688884A3}"/>
          </ac:spMkLst>
        </pc:spChg>
        <pc:spChg chg="mod">
          <ac:chgData name="Balamhashwa Syiemlieh [Chillibreeze]" userId="54efa616-9f42-44f8-bda7-1f8f19082b98" providerId="ADAL" clId="{A9B9750D-3ED9-41E8-BB7F-15D2BB5FCAD1}" dt="2020-07-10T10:34:23.434" v="1953"/>
          <ac:spMkLst>
            <pc:docMk/>
            <pc:sldMk cId="3285983171" sldId="1461"/>
            <ac:spMk id="41" creationId="{CBDC4155-18B3-4A57-B2ED-E4233C29E344}"/>
          </ac:spMkLst>
        </pc:spChg>
        <pc:spChg chg="mod">
          <ac:chgData name="Balamhashwa Syiemlieh [Chillibreeze]" userId="54efa616-9f42-44f8-bda7-1f8f19082b98" providerId="ADAL" clId="{A9B9750D-3ED9-41E8-BB7F-15D2BB5FCAD1}" dt="2020-07-10T10:34:23.434" v="1953"/>
          <ac:spMkLst>
            <pc:docMk/>
            <pc:sldMk cId="3285983171" sldId="1461"/>
            <ac:spMk id="42" creationId="{BDBE6EE4-D5E7-4CC2-A275-7D24971F4C33}"/>
          </ac:spMkLst>
        </pc:spChg>
        <pc:spChg chg="mod">
          <ac:chgData name="Balamhashwa Syiemlieh [Chillibreeze]" userId="54efa616-9f42-44f8-bda7-1f8f19082b98" providerId="ADAL" clId="{A9B9750D-3ED9-41E8-BB7F-15D2BB5FCAD1}" dt="2020-07-10T10:34:23.434" v="1953"/>
          <ac:spMkLst>
            <pc:docMk/>
            <pc:sldMk cId="3285983171" sldId="1461"/>
            <ac:spMk id="44" creationId="{95617FED-044B-497E-BF2A-C5C9DD3173D9}"/>
          </ac:spMkLst>
        </pc:spChg>
        <pc:spChg chg="mod">
          <ac:chgData name="Balamhashwa Syiemlieh [Chillibreeze]" userId="54efa616-9f42-44f8-bda7-1f8f19082b98" providerId="ADAL" clId="{A9B9750D-3ED9-41E8-BB7F-15D2BB5FCAD1}" dt="2020-07-10T10:34:23.434" v="1953"/>
          <ac:spMkLst>
            <pc:docMk/>
            <pc:sldMk cId="3285983171" sldId="1461"/>
            <ac:spMk id="45" creationId="{6C32F543-881C-45A4-BA01-F0F42AE38DEE}"/>
          </ac:spMkLst>
        </pc:spChg>
        <pc:spChg chg="mod">
          <ac:chgData name="Balamhashwa Syiemlieh [Chillibreeze]" userId="54efa616-9f42-44f8-bda7-1f8f19082b98" providerId="ADAL" clId="{A9B9750D-3ED9-41E8-BB7F-15D2BB5FCAD1}" dt="2020-07-10T10:34:23.434" v="1953"/>
          <ac:spMkLst>
            <pc:docMk/>
            <pc:sldMk cId="3285983171" sldId="1461"/>
            <ac:spMk id="47" creationId="{1340EDBC-B349-4661-ACC5-09B54BB135B0}"/>
          </ac:spMkLst>
        </pc:spChg>
        <pc:spChg chg="mod">
          <ac:chgData name="Balamhashwa Syiemlieh [Chillibreeze]" userId="54efa616-9f42-44f8-bda7-1f8f19082b98" providerId="ADAL" clId="{A9B9750D-3ED9-41E8-BB7F-15D2BB5FCAD1}" dt="2020-07-10T10:34:23.434" v="1953"/>
          <ac:spMkLst>
            <pc:docMk/>
            <pc:sldMk cId="3285983171" sldId="1461"/>
            <ac:spMk id="48" creationId="{7D6F83E2-6D91-4ACB-8990-18D4309A2B3C}"/>
          </ac:spMkLst>
        </pc:spChg>
        <pc:spChg chg="add del mod">
          <ac:chgData name="Balamhashwa Syiemlieh [Chillibreeze]" userId="54efa616-9f42-44f8-bda7-1f8f19082b98" providerId="ADAL" clId="{A9B9750D-3ED9-41E8-BB7F-15D2BB5FCAD1}" dt="2020-07-10T10:36:52.630" v="1977" actId="478"/>
          <ac:spMkLst>
            <pc:docMk/>
            <pc:sldMk cId="3285983171" sldId="1461"/>
            <ac:spMk id="49" creationId="{8901D99A-90A0-4BBF-8F30-37525DDF8172}"/>
          </ac:spMkLst>
        </pc:spChg>
        <pc:spChg chg="mod">
          <ac:chgData name="Balamhashwa Syiemlieh [Chillibreeze]" userId="54efa616-9f42-44f8-bda7-1f8f19082b98" providerId="ADAL" clId="{A9B9750D-3ED9-41E8-BB7F-15D2BB5FCAD1}" dt="2020-07-10T10:34:23.434" v="1953"/>
          <ac:spMkLst>
            <pc:docMk/>
            <pc:sldMk cId="3285983171" sldId="1461"/>
            <ac:spMk id="51" creationId="{4EEC74B2-68D2-4FCF-93B9-AD0038541B2B}"/>
          </ac:spMkLst>
        </pc:spChg>
        <pc:spChg chg="mod">
          <ac:chgData name="Balamhashwa Syiemlieh [Chillibreeze]" userId="54efa616-9f42-44f8-bda7-1f8f19082b98" providerId="ADAL" clId="{A9B9750D-3ED9-41E8-BB7F-15D2BB5FCAD1}" dt="2020-07-10T10:34:23.434" v="1953"/>
          <ac:spMkLst>
            <pc:docMk/>
            <pc:sldMk cId="3285983171" sldId="1461"/>
            <ac:spMk id="52" creationId="{5B12DC41-A841-493D-9BF3-B38D94DB2686}"/>
          </ac:spMkLst>
        </pc:spChg>
        <pc:spChg chg="add mod">
          <ac:chgData name="Balamhashwa Syiemlieh [Chillibreeze]" userId="54efa616-9f42-44f8-bda7-1f8f19082b98" providerId="ADAL" clId="{A9B9750D-3ED9-41E8-BB7F-15D2BB5FCAD1}" dt="2020-07-10T10:35:34.314" v="1967"/>
          <ac:spMkLst>
            <pc:docMk/>
            <pc:sldMk cId="3285983171" sldId="1461"/>
            <ac:spMk id="54" creationId="{B01D1DDF-D69F-4FA6-80C5-EDF0BAB613DA}"/>
          </ac:spMkLst>
        </pc:spChg>
        <pc:spChg chg="add del mod">
          <ac:chgData name="Balamhashwa Syiemlieh [Chillibreeze]" userId="54efa616-9f42-44f8-bda7-1f8f19082b98" providerId="ADAL" clId="{A9B9750D-3ED9-41E8-BB7F-15D2BB5FCAD1}" dt="2020-07-10T10:35:34.314" v="1967"/>
          <ac:spMkLst>
            <pc:docMk/>
            <pc:sldMk cId="3285983171" sldId="1461"/>
            <ac:spMk id="55" creationId="{EE65456F-B688-4CFA-9FCC-768199DADCA5}"/>
          </ac:spMkLst>
        </pc:spChg>
        <pc:spChg chg="mod">
          <ac:chgData name="Balamhashwa Syiemlieh [Chillibreeze]" userId="54efa616-9f42-44f8-bda7-1f8f19082b98" providerId="ADAL" clId="{A9B9750D-3ED9-41E8-BB7F-15D2BB5FCAD1}" dt="2020-07-10T12:14:32.293" v="2770" actId="165"/>
          <ac:spMkLst>
            <pc:docMk/>
            <pc:sldMk cId="3285983171" sldId="1461"/>
            <ac:spMk id="57" creationId="{3BA67743-8204-432D-A7F4-B31F2AACAED3}"/>
          </ac:spMkLst>
        </pc:spChg>
        <pc:spChg chg="mod">
          <ac:chgData name="Balamhashwa Syiemlieh [Chillibreeze]" userId="54efa616-9f42-44f8-bda7-1f8f19082b98" providerId="ADAL" clId="{A9B9750D-3ED9-41E8-BB7F-15D2BB5FCAD1}" dt="2020-07-10T12:14:32.293" v="2770" actId="165"/>
          <ac:spMkLst>
            <pc:docMk/>
            <pc:sldMk cId="3285983171" sldId="1461"/>
            <ac:spMk id="58" creationId="{D61FE167-A499-4189-B63C-CC214ACD2802}"/>
          </ac:spMkLst>
        </pc:spChg>
        <pc:spChg chg="add mod topLvl">
          <ac:chgData name="Balamhashwa Syiemlieh [Chillibreeze]" userId="54efa616-9f42-44f8-bda7-1f8f19082b98" providerId="ADAL" clId="{A9B9750D-3ED9-41E8-BB7F-15D2BB5FCAD1}" dt="2020-07-10T14:46:39.648" v="2963" actId="12789"/>
          <ac:spMkLst>
            <pc:docMk/>
            <pc:sldMk cId="3285983171" sldId="1461"/>
            <ac:spMk id="59" creationId="{5A4A2D72-45E0-4F47-A40F-803EF153CA9F}"/>
          </ac:spMkLst>
        </pc:spChg>
        <pc:spChg chg="mod">
          <ac:chgData name="Balamhashwa Syiemlieh [Chillibreeze]" userId="54efa616-9f42-44f8-bda7-1f8f19082b98" providerId="ADAL" clId="{A9B9750D-3ED9-41E8-BB7F-15D2BB5FCAD1}" dt="2020-07-10T12:12:50.520" v="2758" actId="165"/>
          <ac:spMkLst>
            <pc:docMk/>
            <pc:sldMk cId="3285983171" sldId="1461"/>
            <ac:spMk id="61" creationId="{3E842400-0D3E-4AA4-A968-96F3A6CFA733}"/>
          </ac:spMkLst>
        </pc:spChg>
        <pc:spChg chg="mod">
          <ac:chgData name="Balamhashwa Syiemlieh [Chillibreeze]" userId="54efa616-9f42-44f8-bda7-1f8f19082b98" providerId="ADAL" clId="{A9B9750D-3ED9-41E8-BB7F-15D2BB5FCAD1}" dt="2020-07-10T12:12:50.520" v="2758" actId="165"/>
          <ac:spMkLst>
            <pc:docMk/>
            <pc:sldMk cId="3285983171" sldId="1461"/>
            <ac:spMk id="62" creationId="{1B5BA558-D24C-42DF-A931-0D3385EC7B0C}"/>
          </ac:spMkLst>
        </pc:spChg>
        <pc:spChg chg="add mod topLvl">
          <ac:chgData name="Balamhashwa Syiemlieh [Chillibreeze]" userId="54efa616-9f42-44f8-bda7-1f8f19082b98" providerId="ADAL" clId="{A9B9750D-3ED9-41E8-BB7F-15D2BB5FCAD1}" dt="2020-07-10T14:46:42.183" v="2964" actId="12789"/>
          <ac:spMkLst>
            <pc:docMk/>
            <pc:sldMk cId="3285983171" sldId="1461"/>
            <ac:spMk id="63" creationId="{2EE2B3C2-E13D-4EA1-BE09-BA1B76E55178}"/>
          </ac:spMkLst>
        </pc:spChg>
        <pc:spChg chg="mod">
          <ac:chgData name="Balamhashwa Syiemlieh [Chillibreeze]" userId="54efa616-9f42-44f8-bda7-1f8f19082b98" providerId="ADAL" clId="{A9B9750D-3ED9-41E8-BB7F-15D2BB5FCAD1}" dt="2020-07-10T12:12:16.525" v="2749" actId="165"/>
          <ac:spMkLst>
            <pc:docMk/>
            <pc:sldMk cId="3285983171" sldId="1461"/>
            <ac:spMk id="65" creationId="{E043BB8E-9B19-49FC-9D13-87AEF0273821}"/>
          </ac:spMkLst>
        </pc:spChg>
        <pc:spChg chg="mod">
          <ac:chgData name="Balamhashwa Syiemlieh [Chillibreeze]" userId="54efa616-9f42-44f8-bda7-1f8f19082b98" providerId="ADAL" clId="{A9B9750D-3ED9-41E8-BB7F-15D2BB5FCAD1}" dt="2020-07-10T12:12:16.525" v="2749" actId="165"/>
          <ac:spMkLst>
            <pc:docMk/>
            <pc:sldMk cId="3285983171" sldId="1461"/>
            <ac:spMk id="66" creationId="{9B94B1C4-A550-4E83-8BA6-80F7A212F367}"/>
          </ac:spMkLst>
        </pc:spChg>
        <pc:spChg chg="add mod topLvl">
          <ac:chgData name="Balamhashwa Syiemlieh [Chillibreeze]" userId="54efa616-9f42-44f8-bda7-1f8f19082b98" providerId="ADAL" clId="{A9B9750D-3ED9-41E8-BB7F-15D2BB5FCAD1}" dt="2020-07-10T14:46:44.854" v="2965" actId="12789"/>
          <ac:spMkLst>
            <pc:docMk/>
            <pc:sldMk cId="3285983171" sldId="1461"/>
            <ac:spMk id="67" creationId="{ABF65288-E354-4FB8-9085-1D612E8787AC}"/>
          </ac:spMkLst>
        </pc:spChg>
        <pc:spChg chg="mod">
          <ac:chgData name="Balamhashwa Syiemlieh [Chillibreeze]" userId="54efa616-9f42-44f8-bda7-1f8f19082b98" providerId="ADAL" clId="{A9B9750D-3ED9-41E8-BB7F-15D2BB5FCAD1}" dt="2020-07-10T14:46:29.543" v="2961" actId="165"/>
          <ac:spMkLst>
            <pc:docMk/>
            <pc:sldMk cId="3285983171" sldId="1461"/>
            <ac:spMk id="69" creationId="{AEE16668-576D-4710-BC6F-AD72F3B7167D}"/>
          </ac:spMkLst>
        </pc:spChg>
        <pc:spChg chg="mod">
          <ac:chgData name="Balamhashwa Syiemlieh [Chillibreeze]" userId="54efa616-9f42-44f8-bda7-1f8f19082b98" providerId="ADAL" clId="{A9B9750D-3ED9-41E8-BB7F-15D2BB5FCAD1}" dt="2020-07-10T14:46:29.543" v="2961" actId="165"/>
          <ac:spMkLst>
            <pc:docMk/>
            <pc:sldMk cId="3285983171" sldId="1461"/>
            <ac:spMk id="70" creationId="{7A98EE67-AD2E-4C2C-888F-F60AD2A2A6C8}"/>
          </ac:spMkLst>
        </pc:spChg>
        <pc:spChg chg="add mod topLvl">
          <ac:chgData name="Balamhashwa Syiemlieh [Chillibreeze]" userId="54efa616-9f42-44f8-bda7-1f8f19082b98" providerId="ADAL" clId="{A9B9750D-3ED9-41E8-BB7F-15D2BB5FCAD1}" dt="2020-07-10T14:46:47.718" v="2966" actId="12789"/>
          <ac:spMkLst>
            <pc:docMk/>
            <pc:sldMk cId="3285983171" sldId="1461"/>
            <ac:spMk id="71" creationId="{C083F905-DCE8-45D1-A73A-4DED610C607A}"/>
          </ac:spMkLst>
        </pc:spChg>
        <pc:spChg chg="mod">
          <ac:chgData name="Balamhashwa Syiemlieh [Chillibreeze]" userId="54efa616-9f42-44f8-bda7-1f8f19082b98" providerId="ADAL" clId="{A9B9750D-3ED9-41E8-BB7F-15D2BB5FCAD1}" dt="2020-07-10T12:10:42.325" v="2728" actId="165"/>
          <ac:spMkLst>
            <pc:docMk/>
            <pc:sldMk cId="3285983171" sldId="1461"/>
            <ac:spMk id="73" creationId="{730D3374-53F3-4857-839C-081893E2C8E5}"/>
          </ac:spMkLst>
        </pc:spChg>
        <pc:spChg chg="mod">
          <ac:chgData name="Balamhashwa Syiemlieh [Chillibreeze]" userId="54efa616-9f42-44f8-bda7-1f8f19082b98" providerId="ADAL" clId="{A9B9750D-3ED9-41E8-BB7F-15D2BB5FCAD1}" dt="2020-07-10T12:10:42.325" v="2728" actId="165"/>
          <ac:spMkLst>
            <pc:docMk/>
            <pc:sldMk cId="3285983171" sldId="1461"/>
            <ac:spMk id="74" creationId="{23339754-0A76-48FE-A554-A18D7C50CDD2}"/>
          </ac:spMkLst>
        </pc:spChg>
        <pc:spChg chg="add mod topLvl">
          <ac:chgData name="Balamhashwa Syiemlieh [Chillibreeze]" userId="54efa616-9f42-44f8-bda7-1f8f19082b98" providerId="ADAL" clId="{A9B9750D-3ED9-41E8-BB7F-15D2BB5FCAD1}" dt="2020-07-10T14:47:13.813" v="2972" actId="12789"/>
          <ac:spMkLst>
            <pc:docMk/>
            <pc:sldMk cId="3285983171" sldId="1461"/>
            <ac:spMk id="75" creationId="{259E9F5E-F0A0-457B-88FD-ED7917ABC490}"/>
          </ac:spMkLst>
        </pc:spChg>
        <pc:spChg chg="mod">
          <ac:chgData name="Balamhashwa Syiemlieh [Chillibreeze]" userId="54efa616-9f42-44f8-bda7-1f8f19082b98" providerId="ADAL" clId="{A9B9750D-3ED9-41E8-BB7F-15D2BB5FCAD1}" dt="2020-07-10T12:09:57.123" v="2717" actId="165"/>
          <ac:spMkLst>
            <pc:docMk/>
            <pc:sldMk cId="3285983171" sldId="1461"/>
            <ac:spMk id="77" creationId="{845009EF-AD40-44C2-A706-C9F9D5C506A3}"/>
          </ac:spMkLst>
        </pc:spChg>
        <pc:spChg chg="mod">
          <ac:chgData name="Balamhashwa Syiemlieh [Chillibreeze]" userId="54efa616-9f42-44f8-bda7-1f8f19082b98" providerId="ADAL" clId="{A9B9750D-3ED9-41E8-BB7F-15D2BB5FCAD1}" dt="2020-07-10T12:09:57.123" v="2717" actId="165"/>
          <ac:spMkLst>
            <pc:docMk/>
            <pc:sldMk cId="3285983171" sldId="1461"/>
            <ac:spMk id="78" creationId="{3EA4EAFD-367E-4057-9460-8F4D1C92C0D5}"/>
          </ac:spMkLst>
        </pc:spChg>
        <pc:spChg chg="add mod topLvl">
          <ac:chgData name="Balamhashwa Syiemlieh [Chillibreeze]" userId="54efa616-9f42-44f8-bda7-1f8f19082b98" providerId="ADAL" clId="{A9B9750D-3ED9-41E8-BB7F-15D2BB5FCAD1}" dt="2020-07-10T14:47:06.366" v="2969" actId="12789"/>
          <ac:spMkLst>
            <pc:docMk/>
            <pc:sldMk cId="3285983171" sldId="1461"/>
            <ac:spMk id="79" creationId="{35336EB7-9F31-4E68-8F61-2C82C852D71A}"/>
          </ac:spMkLst>
        </pc:spChg>
        <pc:spChg chg="mod">
          <ac:chgData name="Balamhashwa Syiemlieh [Chillibreeze]" userId="54efa616-9f42-44f8-bda7-1f8f19082b98" providerId="ADAL" clId="{A9B9750D-3ED9-41E8-BB7F-15D2BB5FCAD1}" dt="2020-07-10T12:09:01.229" v="2698" actId="165"/>
          <ac:spMkLst>
            <pc:docMk/>
            <pc:sldMk cId="3285983171" sldId="1461"/>
            <ac:spMk id="81" creationId="{E32BDB6A-F093-436E-A8B0-2F466888F08E}"/>
          </ac:spMkLst>
        </pc:spChg>
        <pc:spChg chg="mod">
          <ac:chgData name="Balamhashwa Syiemlieh [Chillibreeze]" userId="54efa616-9f42-44f8-bda7-1f8f19082b98" providerId="ADAL" clId="{A9B9750D-3ED9-41E8-BB7F-15D2BB5FCAD1}" dt="2020-07-10T12:09:01.229" v="2698" actId="165"/>
          <ac:spMkLst>
            <pc:docMk/>
            <pc:sldMk cId="3285983171" sldId="1461"/>
            <ac:spMk id="82" creationId="{57FBBF3F-F256-494F-BDBD-8B59C5FFF6D8}"/>
          </ac:spMkLst>
        </pc:spChg>
        <pc:spChg chg="add mod topLvl">
          <ac:chgData name="Balamhashwa Syiemlieh [Chillibreeze]" userId="54efa616-9f42-44f8-bda7-1f8f19082b98" providerId="ADAL" clId="{A9B9750D-3ED9-41E8-BB7F-15D2BB5FCAD1}" dt="2020-07-10T14:47:03.274" v="2968" actId="12789"/>
          <ac:spMkLst>
            <pc:docMk/>
            <pc:sldMk cId="3285983171" sldId="1461"/>
            <ac:spMk id="83" creationId="{3FB27050-6C5D-43AD-9AD7-0CDBDA84809E}"/>
          </ac:spMkLst>
        </pc:spChg>
        <pc:spChg chg="mod">
          <ac:chgData name="Balamhashwa Syiemlieh [Chillibreeze]" userId="54efa616-9f42-44f8-bda7-1f8f19082b98" providerId="ADAL" clId="{A9B9750D-3ED9-41E8-BB7F-15D2BB5FCAD1}" dt="2020-07-10T12:09:24.593" v="2706" actId="165"/>
          <ac:spMkLst>
            <pc:docMk/>
            <pc:sldMk cId="3285983171" sldId="1461"/>
            <ac:spMk id="85" creationId="{52E9247D-422F-49B6-8471-84BFC299DE0E}"/>
          </ac:spMkLst>
        </pc:spChg>
        <pc:spChg chg="mod">
          <ac:chgData name="Balamhashwa Syiemlieh [Chillibreeze]" userId="54efa616-9f42-44f8-bda7-1f8f19082b98" providerId="ADAL" clId="{A9B9750D-3ED9-41E8-BB7F-15D2BB5FCAD1}" dt="2020-07-10T12:09:24.593" v="2706" actId="165"/>
          <ac:spMkLst>
            <pc:docMk/>
            <pc:sldMk cId="3285983171" sldId="1461"/>
            <ac:spMk id="86" creationId="{52D9CEF2-3BA5-4EF4-84C3-9ECF6A5ABD36}"/>
          </ac:spMkLst>
        </pc:spChg>
        <pc:spChg chg="add mod topLvl">
          <ac:chgData name="Balamhashwa Syiemlieh [Chillibreeze]" userId="54efa616-9f42-44f8-bda7-1f8f19082b98" providerId="ADAL" clId="{A9B9750D-3ED9-41E8-BB7F-15D2BB5FCAD1}" dt="2020-07-10T14:46:58.705" v="2967" actId="12789"/>
          <ac:spMkLst>
            <pc:docMk/>
            <pc:sldMk cId="3285983171" sldId="1461"/>
            <ac:spMk id="87" creationId="{C892A58A-62B0-4336-8E5E-D45DBC2C8081}"/>
          </ac:spMkLst>
        </pc:spChg>
        <pc:spChg chg="add del mod">
          <ac:chgData name="Balamhashwa Syiemlieh [Chillibreeze]" userId="54efa616-9f42-44f8-bda7-1f8f19082b98" providerId="ADAL" clId="{A9B9750D-3ED9-41E8-BB7F-15D2BB5FCAD1}" dt="2020-07-10T10:47:26.037" v="2088" actId="478"/>
          <ac:spMkLst>
            <pc:docMk/>
            <pc:sldMk cId="3285983171" sldId="1461"/>
            <ac:spMk id="103" creationId="{EF540D01-9125-4852-B057-CDA02CD8F005}"/>
          </ac:spMkLst>
        </pc:spChg>
        <pc:spChg chg="add del mod">
          <ac:chgData name="Balamhashwa Syiemlieh [Chillibreeze]" userId="54efa616-9f42-44f8-bda7-1f8f19082b98" providerId="ADAL" clId="{A9B9750D-3ED9-41E8-BB7F-15D2BB5FCAD1}" dt="2020-07-10T10:49:12.737" v="2159" actId="478"/>
          <ac:spMkLst>
            <pc:docMk/>
            <pc:sldMk cId="3285983171" sldId="1461"/>
            <ac:spMk id="104" creationId="{A189AFB6-F6EE-4811-8F08-FB605CE2FDCC}"/>
          </ac:spMkLst>
        </pc:spChg>
        <pc:grpChg chg="add del mod">
          <ac:chgData name="Balamhashwa Syiemlieh [Chillibreeze]" userId="54efa616-9f42-44f8-bda7-1f8f19082b98" providerId="ADAL" clId="{A9B9750D-3ED9-41E8-BB7F-15D2BB5FCAD1}" dt="2020-07-10T10:36:52.630" v="1977" actId="478"/>
          <ac:grpSpMkLst>
            <pc:docMk/>
            <pc:sldMk cId="3285983171" sldId="1461"/>
            <ac:grpSpMk id="15" creationId="{FB718E4C-84C7-4CE2-BE3F-A3D422CA3334}"/>
          </ac:grpSpMkLst>
        </pc:grpChg>
        <pc:grpChg chg="add del mod">
          <ac:chgData name="Balamhashwa Syiemlieh [Chillibreeze]" userId="54efa616-9f42-44f8-bda7-1f8f19082b98" providerId="ADAL" clId="{A9B9750D-3ED9-41E8-BB7F-15D2BB5FCAD1}" dt="2020-07-10T10:36:52.630" v="1977" actId="478"/>
          <ac:grpSpMkLst>
            <pc:docMk/>
            <pc:sldMk cId="3285983171" sldId="1461"/>
            <ac:grpSpMk id="19" creationId="{123C3021-44E9-48DB-8424-54EBBEB9ECD3}"/>
          </ac:grpSpMkLst>
        </pc:grpChg>
        <pc:grpChg chg="add del mod">
          <ac:chgData name="Balamhashwa Syiemlieh [Chillibreeze]" userId="54efa616-9f42-44f8-bda7-1f8f19082b98" providerId="ADAL" clId="{A9B9750D-3ED9-41E8-BB7F-15D2BB5FCAD1}" dt="2020-07-10T10:36:52.630" v="1977" actId="478"/>
          <ac:grpSpMkLst>
            <pc:docMk/>
            <pc:sldMk cId="3285983171" sldId="1461"/>
            <ac:grpSpMk id="23" creationId="{73C5608A-587F-4301-865D-B8C6F78C8763}"/>
          </ac:grpSpMkLst>
        </pc:grpChg>
        <pc:grpChg chg="add del mod">
          <ac:chgData name="Balamhashwa Syiemlieh [Chillibreeze]" userId="54efa616-9f42-44f8-bda7-1f8f19082b98" providerId="ADAL" clId="{A9B9750D-3ED9-41E8-BB7F-15D2BB5FCAD1}" dt="2020-07-10T10:36:52.630" v="1977" actId="478"/>
          <ac:grpSpMkLst>
            <pc:docMk/>
            <pc:sldMk cId="3285983171" sldId="1461"/>
            <ac:grpSpMk id="27" creationId="{5AD75B3F-1676-469A-A6C5-3DEDA80CFAB5}"/>
          </ac:grpSpMkLst>
        </pc:grpChg>
        <pc:grpChg chg="add del mod">
          <ac:chgData name="Balamhashwa Syiemlieh [Chillibreeze]" userId="54efa616-9f42-44f8-bda7-1f8f19082b98" providerId="ADAL" clId="{A9B9750D-3ED9-41E8-BB7F-15D2BB5FCAD1}" dt="2020-07-10T10:36:52.630" v="1977" actId="478"/>
          <ac:grpSpMkLst>
            <pc:docMk/>
            <pc:sldMk cId="3285983171" sldId="1461"/>
            <ac:grpSpMk id="31" creationId="{D57FCAF6-2279-4EBE-87B9-A6576D1FD530}"/>
          </ac:grpSpMkLst>
        </pc:grpChg>
        <pc:grpChg chg="add del mod">
          <ac:chgData name="Balamhashwa Syiemlieh [Chillibreeze]" userId="54efa616-9f42-44f8-bda7-1f8f19082b98" providerId="ADAL" clId="{A9B9750D-3ED9-41E8-BB7F-15D2BB5FCAD1}" dt="2020-07-10T10:36:52.630" v="1977" actId="478"/>
          <ac:grpSpMkLst>
            <pc:docMk/>
            <pc:sldMk cId="3285983171" sldId="1461"/>
            <ac:grpSpMk id="34" creationId="{908B6D93-AD98-4114-A7C8-A2B1295B62FD}"/>
          </ac:grpSpMkLst>
        </pc:grpChg>
        <pc:grpChg chg="add del mod">
          <ac:chgData name="Balamhashwa Syiemlieh [Chillibreeze]" userId="54efa616-9f42-44f8-bda7-1f8f19082b98" providerId="ADAL" clId="{A9B9750D-3ED9-41E8-BB7F-15D2BB5FCAD1}" dt="2020-07-10T10:36:52.630" v="1977" actId="478"/>
          <ac:grpSpMkLst>
            <pc:docMk/>
            <pc:sldMk cId="3285983171" sldId="1461"/>
            <ac:grpSpMk id="37" creationId="{1FE013AC-A7BB-4C3A-858D-A33FC0CB7F31}"/>
          </ac:grpSpMkLst>
        </pc:grpChg>
        <pc:grpChg chg="add del mod">
          <ac:chgData name="Balamhashwa Syiemlieh [Chillibreeze]" userId="54efa616-9f42-44f8-bda7-1f8f19082b98" providerId="ADAL" clId="{A9B9750D-3ED9-41E8-BB7F-15D2BB5FCAD1}" dt="2020-07-10T10:36:52.630" v="1977" actId="478"/>
          <ac:grpSpMkLst>
            <pc:docMk/>
            <pc:sldMk cId="3285983171" sldId="1461"/>
            <ac:grpSpMk id="40" creationId="{0BD01888-6CAA-4263-B948-0A10044E5DFA}"/>
          </ac:grpSpMkLst>
        </pc:grpChg>
        <pc:grpChg chg="add del mod">
          <ac:chgData name="Balamhashwa Syiemlieh [Chillibreeze]" userId="54efa616-9f42-44f8-bda7-1f8f19082b98" providerId="ADAL" clId="{A9B9750D-3ED9-41E8-BB7F-15D2BB5FCAD1}" dt="2020-07-10T10:36:52.630" v="1977" actId="478"/>
          <ac:grpSpMkLst>
            <pc:docMk/>
            <pc:sldMk cId="3285983171" sldId="1461"/>
            <ac:grpSpMk id="43" creationId="{9426C72C-71AB-4E13-91DC-002977FA3EF6}"/>
          </ac:grpSpMkLst>
        </pc:grpChg>
        <pc:grpChg chg="add del mod">
          <ac:chgData name="Balamhashwa Syiemlieh [Chillibreeze]" userId="54efa616-9f42-44f8-bda7-1f8f19082b98" providerId="ADAL" clId="{A9B9750D-3ED9-41E8-BB7F-15D2BB5FCAD1}" dt="2020-07-10T10:36:52.630" v="1977" actId="478"/>
          <ac:grpSpMkLst>
            <pc:docMk/>
            <pc:sldMk cId="3285983171" sldId="1461"/>
            <ac:grpSpMk id="46" creationId="{F00D0479-0FD0-4CBC-A158-2BF4832F1346}"/>
          </ac:grpSpMkLst>
        </pc:grpChg>
        <pc:grpChg chg="add del mod">
          <ac:chgData name="Balamhashwa Syiemlieh [Chillibreeze]" userId="54efa616-9f42-44f8-bda7-1f8f19082b98" providerId="ADAL" clId="{A9B9750D-3ED9-41E8-BB7F-15D2BB5FCAD1}" dt="2020-07-10T10:36:52.630" v="1977" actId="478"/>
          <ac:grpSpMkLst>
            <pc:docMk/>
            <pc:sldMk cId="3285983171" sldId="1461"/>
            <ac:grpSpMk id="50" creationId="{F54F0D1F-D5D0-48D0-8DC4-B33DDBC1EFF9}"/>
          </ac:grpSpMkLst>
        </pc:grpChg>
        <pc:grpChg chg="add mod topLvl">
          <ac:chgData name="Balamhashwa Syiemlieh [Chillibreeze]" userId="54efa616-9f42-44f8-bda7-1f8f19082b98" providerId="ADAL" clId="{A9B9750D-3ED9-41E8-BB7F-15D2BB5FCAD1}" dt="2020-07-10T14:46:39.648" v="2963" actId="12789"/>
          <ac:grpSpMkLst>
            <pc:docMk/>
            <pc:sldMk cId="3285983171" sldId="1461"/>
            <ac:grpSpMk id="56" creationId="{B1036A25-CE24-4F4A-9A74-DC311DDA71C2}"/>
          </ac:grpSpMkLst>
        </pc:grpChg>
        <pc:grpChg chg="add mod topLvl">
          <ac:chgData name="Balamhashwa Syiemlieh [Chillibreeze]" userId="54efa616-9f42-44f8-bda7-1f8f19082b98" providerId="ADAL" clId="{A9B9750D-3ED9-41E8-BB7F-15D2BB5FCAD1}" dt="2020-07-10T14:46:42.183" v="2964" actId="12789"/>
          <ac:grpSpMkLst>
            <pc:docMk/>
            <pc:sldMk cId="3285983171" sldId="1461"/>
            <ac:grpSpMk id="60" creationId="{621C15CA-B6EA-4EEF-AAC8-47D183626F90}"/>
          </ac:grpSpMkLst>
        </pc:grpChg>
        <pc:grpChg chg="add mod topLvl">
          <ac:chgData name="Balamhashwa Syiemlieh [Chillibreeze]" userId="54efa616-9f42-44f8-bda7-1f8f19082b98" providerId="ADAL" clId="{A9B9750D-3ED9-41E8-BB7F-15D2BB5FCAD1}" dt="2020-07-10T14:46:44.854" v="2965" actId="12789"/>
          <ac:grpSpMkLst>
            <pc:docMk/>
            <pc:sldMk cId="3285983171" sldId="1461"/>
            <ac:grpSpMk id="64" creationId="{5CDEA86C-D849-4124-A644-D52EECA99889}"/>
          </ac:grpSpMkLst>
        </pc:grpChg>
        <pc:grpChg chg="add mod topLvl">
          <ac:chgData name="Balamhashwa Syiemlieh [Chillibreeze]" userId="54efa616-9f42-44f8-bda7-1f8f19082b98" providerId="ADAL" clId="{A9B9750D-3ED9-41E8-BB7F-15D2BB5FCAD1}" dt="2020-07-10T14:46:47.718" v="2966" actId="12789"/>
          <ac:grpSpMkLst>
            <pc:docMk/>
            <pc:sldMk cId="3285983171" sldId="1461"/>
            <ac:grpSpMk id="68" creationId="{1DDFA05E-29AA-4EA2-B755-1816A82CAA8C}"/>
          </ac:grpSpMkLst>
        </pc:grpChg>
        <pc:grpChg chg="add mod topLvl">
          <ac:chgData name="Balamhashwa Syiemlieh [Chillibreeze]" userId="54efa616-9f42-44f8-bda7-1f8f19082b98" providerId="ADAL" clId="{A9B9750D-3ED9-41E8-BB7F-15D2BB5FCAD1}" dt="2020-07-10T14:47:13.813" v="2972" actId="12789"/>
          <ac:grpSpMkLst>
            <pc:docMk/>
            <pc:sldMk cId="3285983171" sldId="1461"/>
            <ac:grpSpMk id="72" creationId="{FE003A12-93E4-43DA-89EC-AB797C1C0A26}"/>
          </ac:grpSpMkLst>
        </pc:grpChg>
        <pc:grpChg chg="add mod topLvl">
          <ac:chgData name="Balamhashwa Syiemlieh [Chillibreeze]" userId="54efa616-9f42-44f8-bda7-1f8f19082b98" providerId="ADAL" clId="{A9B9750D-3ED9-41E8-BB7F-15D2BB5FCAD1}" dt="2020-07-10T14:47:06.366" v="2969" actId="12789"/>
          <ac:grpSpMkLst>
            <pc:docMk/>
            <pc:sldMk cId="3285983171" sldId="1461"/>
            <ac:grpSpMk id="76" creationId="{AEB52031-D1B3-4334-9CDF-F9F16D1C0FB9}"/>
          </ac:grpSpMkLst>
        </pc:grpChg>
        <pc:grpChg chg="add mod topLvl">
          <ac:chgData name="Balamhashwa Syiemlieh [Chillibreeze]" userId="54efa616-9f42-44f8-bda7-1f8f19082b98" providerId="ADAL" clId="{A9B9750D-3ED9-41E8-BB7F-15D2BB5FCAD1}" dt="2020-07-10T14:47:03.274" v="2968" actId="12789"/>
          <ac:grpSpMkLst>
            <pc:docMk/>
            <pc:sldMk cId="3285983171" sldId="1461"/>
            <ac:grpSpMk id="80" creationId="{C8D9BA13-B0CF-4036-9F7A-364EDEB748AA}"/>
          </ac:grpSpMkLst>
        </pc:grpChg>
        <pc:grpChg chg="add mod topLvl">
          <ac:chgData name="Balamhashwa Syiemlieh [Chillibreeze]" userId="54efa616-9f42-44f8-bda7-1f8f19082b98" providerId="ADAL" clId="{A9B9750D-3ED9-41E8-BB7F-15D2BB5FCAD1}" dt="2020-07-10T14:46:58.705" v="2967" actId="12789"/>
          <ac:grpSpMkLst>
            <pc:docMk/>
            <pc:sldMk cId="3285983171" sldId="1461"/>
            <ac:grpSpMk id="84" creationId="{25BAE399-01D5-42D2-A3DC-BFA0E57A7FE0}"/>
          </ac:grpSpMkLst>
        </pc:grpChg>
        <pc:grpChg chg="add del mod">
          <ac:chgData name="Balamhashwa Syiemlieh [Chillibreeze]" userId="54efa616-9f42-44f8-bda7-1f8f19082b98" providerId="ADAL" clId="{A9B9750D-3ED9-41E8-BB7F-15D2BB5FCAD1}" dt="2020-07-10T14:46:29.543" v="2961" actId="165"/>
          <ac:grpSpMkLst>
            <pc:docMk/>
            <pc:sldMk cId="3285983171" sldId="1461"/>
            <ac:grpSpMk id="108" creationId="{381996F2-1CFD-436D-B1A3-3D1DA624DBF8}"/>
          </ac:grpSpMkLst>
        </pc:grpChg>
        <pc:grpChg chg="add del mod">
          <ac:chgData name="Balamhashwa Syiemlieh [Chillibreeze]" userId="54efa616-9f42-44f8-bda7-1f8f19082b98" providerId="ADAL" clId="{A9B9750D-3ED9-41E8-BB7F-15D2BB5FCAD1}" dt="2020-07-10T12:12:16.525" v="2749" actId="165"/>
          <ac:grpSpMkLst>
            <pc:docMk/>
            <pc:sldMk cId="3285983171" sldId="1461"/>
            <ac:grpSpMk id="109" creationId="{5FA78167-7084-428E-8B3B-9BB3AB1790CF}"/>
          </ac:grpSpMkLst>
        </pc:grpChg>
        <pc:grpChg chg="add del mod">
          <ac:chgData name="Balamhashwa Syiemlieh [Chillibreeze]" userId="54efa616-9f42-44f8-bda7-1f8f19082b98" providerId="ADAL" clId="{A9B9750D-3ED9-41E8-BB7F-15D2BB5FCAD1}" dt="2020-07-10T12:12:50.520" v="2758" actId="165"/>
          <ac:grpSpMkLst>
            <pc:docMk/>
            <pc:sldMk cId="3285983171" sldId="1461"/>
            <ac:grpSpMk id="110" creationId="{030D9CB0-F422-4BC4-8D2B-0CC7993B6A7D}"/>
          </ac:grpSpMkLst>
        </pc:grpChg>
        <pc:grpChg chg="add del mod">
          <ac:chgData name="Balamhashwa Syiemlieh [Chillibreeze]" userId="54efa616-9f42-44f8-bda7-1f8f19082b98" providerId="ADAL" clId="{A9B9750D-3ED9-41E8-BB7F-15D2BB5FCAD1}" dt="2020-07-10T12:14:32.293" v="2770" actId="165"/>
          <ac:grpSpMkLst>
            <pc:docMk/>
            <pc:sldMk cId="3285983171" sldId="1461"/>
            <ac:grpSpMk id="111" creationId="{B227CC89-D17A-4177-8B5E-69A75EB83229}"/>
          </ac:grpSpMkLst>
        </pc:grpChg>
        <pc:grpChg chg="add del mod">
          <ac:chgData name="Balamhashwa Syiemlieh [Chillibreeze]" userId="54efa616-9f42-44f8-bda7-1f8f19082b98" providerId="ADAL" clId="{A9B9750D-3ED9-41E8-BB7F-15D2BB5FCAD1}" dt="2020-07-10T12:10:42.325" v="2728" actId="165"/>
          <ac:grpSpMkLst>
            <pc:docMk/>
            <pc:sldMk cId="3285983171" sldId="1461"/>
            <ac:grpSpMk id="112" creationId="{30388F78-F8CA-4345-AEE8-5B1FD7F6FBEA}"/>
          </ac:grpSpMkLst>
        </pc:grpChg>
        <pc:grpChg chg="add del mod">
          <ac:chgData name="Balamhashwa Syiemlieh [Chillibreeze]" userId="54efa616-9f42-44f8-bda7-1f8f19082b98" providerId="ADAL" clId="{A9B9750D-3ED9-41E8-BB7F-15D2BB5FCAD1}" dt="2020-07-10T12:09:57.123" v="2717" actId="165"/>
          <ac:grpSpMkLst>
            <pc:docMk/>
            <pc:sldMk cId="3285983171" sldId="1461"/>
            <ac:grpSpMk id="113" creationId="{73E1B491-8033-4D33-A7CD-A636FE457922}"/>
          </ac:grpSpMkLst>
        </pc:grpChg>
        <pc:grpChg chg="add del mod">
          <ac:chgData name="Balamhashwa Syiemlieh [Chillibreeze]" userId="54efa616-9f42-44f8-bda7-1f8f19082b98" providerId="ADAL" clId="{A9B9750D-3ED9-41E8-BB7F-15D2BB5FCAD1}" dt="2020-07-10T12:09:01.229" v="2698" actId="165"/>
          <ac:grpSpMkLst>
            <pc:docMk/>
            <pc:sldMk cId="3285983171" sldId="1461"/>
            <ac:grpSpMk id="114" creationId="{C4537748-F538-4ED0-8CE7-F00442526710}"/>
          </ac:grpSpMkLst>
        </pc:grpChg>
        <pc:grpChg chg="add del mod">
          <ac:chgData name="Balamhashwa Syiemlieh [Chillibreeze]" userId="54efa616-9f42-44f8-bda7-1f8f19082b98" providerId="ADAL" clId="{A9B9750D-3ED9-41E8-BB7F-15D2BB5FCAD1}" dt="2020-07-10T12:09:24.593" v="2706" actId="165"/>
          <ac:grpSpMkLst>
            <pc:docMk/>
            <pc:sldMk cId="3285983171" sldId="1461"/>
            <ac:grpSpMk id="115" creationId="{2E465183-3233-425B-9FF1-F836C7AA9F31}"/>
          </ac:grpSpMkLst>
        </pc:grpChg>
        <pc:picChg chg="del mod">
          <ac:chgData name="Balamhashwa Syiemlieh [Chillibreeze]" userId="54efa616-9f42-44f8-bda7-1f8f19082b98" providerId="ADAL" clId="{A9B9750D-3ED9-41E8-BB7F-15D2BB5FCAD1}" dt="2020-07-10T10:33:34.840" v="1952" actId="478"/>
          <ac:picMkLst>
            <pc:docMk/>
            <pc:sldMk cId="3285983171" sldId="1461"/>
            <ac:picMk id="7" creationId="{5B3E8C23-5B8D-41F6-81A0-16EE371A7727}"/>
          </ac:picMkLst>
        </pc:picChg>
        <pc:picChg chg="add mod">
          <ac:chgData name="Balamhashwa Syiemlieh [Chillibreeze]" userId="54efa616-9f42-44f8-bda7-1f8f19082b98" providerId="ADAL" clId="{A9B9750D-3ED9-41E8-BB7F-15D2BB5FCAD1}" dt="2020-07-10T14:47:03.274" v="2968" actId="12789"/>
          <ac:picMkLst>
            <pc:docMk/>
            <pc:sldMk cId="3285983171" sldId="1461"/>
            <ac:picMk id="116" creationId="{3FF55F0E-71AB-4496-9F16-9D0A28AC65D5}"/>
          </ac:picMkLst>
        </pc:picChg>
        <pc:picChg chg="add mod">
          <ac:chgData name="Balamhashwa Syiemlieh [Chillibreeze]" userId="54efa616-9f42-44f8-bda7-1f8f19082b98" providerId="ADAL" clId="{A9B9750D-3ED9-41E8-BB7F-15D2BB5FCAD1}" dt="2020-07-10T14:46:58.705" v="2967" actId="12789"/>
          <ac:picMkLst>
            <pc:docMk/>
            <pc:sldMk cId="3285983171" sldId="1461"/>
            <ac:picMk id="117" creationId="{1EA1FD6F-2219-4D39-B336-AD7D505CCCAA}"/>
          </ac:picMkLst>
        </pc:picChg>
        <pc:picChg chg="add mod">
          <ac:chgData name="Balamhashwa Syiemlieh [Chillibreeze]" userId="54efa616-9f42-44f8-bda7-1f8f19082b98" providerId="ADAL" clId="{A9B9750D-3ED9-41E8-BB7F-15D2BB5FCAD1}" dt="2020-07-10T14:47:06.366" v="2969" actId="12789"/>
          <ac:picMkLst>
            <pc:docMk/>
            <pc:sldMk cId="3285983171" sldId="1461"/>
            <ac:picMk id="118" creationId="{C011AE39-63B6-42A3-B3B0-F74D36680CA5}"/>
          </ac:picMkLst>
        </pc:picChg>
        <pc:picChg chg="add mod">
          <ac:chgData name="Balamhashwa Syiemlieh [Chillibreeze]" userId="54efa616-9f42-44f8-bda7-1f8f19082b98" providerId="ADAL" clId="{A9B9750D-3ED9-41E8-BB7F-15D2BB5FCAD1}" dt="2020-07-10T14:47:13.813" v="2972" actId="12789"/>
          <ac:picMkLst>
            <pc:docMk/>
            <pc:sldMk cId="3285983171" sldId="1461"/>
            <ac:picMk id="119" creationId="{AAA18718-B111-4883-A1DE-621D8996CC2D}"/>
          </ac:picMkLst>
        </pc:picChg>
        <pc:picChg chg="add mod">
          <ac:chgData name="Balamhashwa Syiemlieh [Chillibreeze]" userId="54efa616-9f42-44f8-bda7-1f8f19082b98" providerId="ADAL" clId="{A9B9750D-3ED9-41E8-BB7F-15D2BB5FCAD1}" dt="2020-07-10T12:10:36.108" v="2726" actId="571"/>
          <ac:picMkLst>
            <pc:docMk/>
            <pc:sldMk cId="3285983171" sldId="1461"/>
            <ac:picMk id="120" creationId="{25F68A55-B88E-4F1A-930E-8F88F83EF335}"/>
          </ac:picMkLst>
        </pc:picChg>
        <pc:picChg chg="add mod">
          <ac:chgData name="Balamhashwa Syiemlieh [Chillibreeze]" userId="54efa616-9f42-44f8-bda7-1f8f19082b98" providerId="ADAL" clId="{A9B9750D-3ED9-41E8-BB7F-15D2BB5FCAD1}" dt="2020-07-10T14:46:47.718" v="2966" actId="12789"/>
          <ac:picMkLst>
            <pc:docMk/>
            <pc:sldMk cId="3285983171" sldId="1461"/>
            <ac:picMk id="121" creationId="{90441F31-4F3C-4AC6-A8B7-C1A188AE500B}"/>
          </ac:picMkLst>
        </pc:picChg>
        <pc:picChg chg="add mod">
          <ac:chgData name="Balamhashwa Syiemlieh [Chillibreeze]" userId="54efa616-9f42-44f8-bda7-1f8f19082b98" providerId="ADAL" clId="{A9B9750D-3ED9-41E8-BB7F-15D2BB5FCAD1}" dt="2020-07-10T12:11:30.754" v="2735" actId="571"/>
          <ac:picMkLst>
            <pc:docMk/>
            <pc:sldMk cId="3285983171" sldId="1461"/>
            <ac:picMk id="122" creationId="{BBAB4E78-47DB-41BF-9C3E-AE8EBE00AB3E}"/>
          </ac:picMkLst>
        </pc:picChg>
        <pc:picChg chg="add mod">
          <ac:chgData name="Balamhashwa Syiemlieh [Chillibreeze]" userId="54efa616-9f42-44f8-bda7-1f8f19082b98" providerId="ADAL" clId="{A9B9750D-3ED9-41E8-BB7F-15D2BB5FCAD1}" dt="2020-07-10T12:11:35.585" v="2738" actId="571"/>
          <ac:picMkLst>
            <pc:docMk/>
            <pc:sldMk cId="3285983171" sldId="1461"/>
            <ac:picMk id="123" creationId="{0557F605-79FC-4BC3-BCED-02AFAEE10F2F}"/>
          </ac:picMkLst>
        </pc:picChg>
        <pc:picChg chg="add mod">
          <ac:chgData name="Balamhashwa Syiemlieh [Chillibreeze]" userId="54efa616-9f42-44f8-bda7-1f8f19082b98" providerId="ADAL" clId="{A9B9750D-3ED9-41E8-BB7F-15D2BB5FCAD1}" dt="2020-07-10T14:46:44.854" v="2965" actId="12789"/>
          <ac:picMkLst>
            <pc:docMk/>
            <pc:sldMk cId="3285983171" sldId="1461"/>
            <ac:picMk id="124" creationId="{EA355766-A140-48E8-AA44-F897EED81E92}"/>
          </ac:picMkLst>
        </pc:picChg>
        <pc:picChg chg="add mod">
          <ac:chgData name="Balamhashwa Syiemlieh [Chillibreeze]" userId="54efa616-9f42-44f8-bda7-1f8f19082b98" providerId="ADAL" clId="{A9B9750D-3ED9-41E8-BB7F-15D2BB5FCAD1}" dt="2020-07-10T14:46:42.183" v="2964" actId="12789"/>
          <ac:picMkLst>
            <pc:docMk/>
            <pc:sldMk cId="3285983171" sldId="1461"/>
            <ac:picMk id="125" creationId="{2EDC81A8-0821-4F66-AC55-7CDBA131755D}"/>
          </ac:picMkLst>
        </pc:picChg>
        <pc:picChg chg="add mod">
          <ac:chgData name="Balamhashwa Syiemlieh [Chillibreeze]" userId="54efa616-9f42-44f8-bda7-1f8f19082b98" providerId="ADAL" clId="{A9B9750D-3ED9-41E8-BB7F-15D2BB5FCAD1}" dt="2020-07-10T14:46:39.648" v="2963" actId="12789"/>
          <ac:picMkLst>
            <pc:docMk/>
            <pc:sldMk cId="3285983171" sldId="1461"/>
            <ac:picMk id="126" creationId="{69C7082C-3953-4238-9E69-3B52CCF360F3}"/>
          </ac:picMkLst>
        </pc:picChg>
        <pc:cxnChg chg="add del mod">
          <ac:chgData name="Balamhashwa Syiemlieh [Chillibreeze]" userId="54efa616-9f42-44f8-bda7-1f8f19082b98" providerId="ADAL" clId="{A9B9750D-3ED9-41E8-BB7F-15D2BB5FCAD1}" dt="2020-07-10T10:48:47.711" v="2145" actId="478"/>
          <ac:cxnSpMkLst>
            <pc:docMk/>
            <pc:sldMk cId="3285983171" sldId="1461"/>
            <ac:cxnSpMk id="88" creationId="{0F7493DA-5442-4D43-B5A5-11A1D275F972}"/>
          </ac:cxnSpMkLst>
        </pc:cxnChg>
        <pc:cxnChg chg="add del mod">
          <ac:chgData name="Balamhashwa Syiemlieh [Chillibreeze]" userId="54efa616-9f42-44f8-bda7-1f8f19082b98" providerId="ADAL" clId="{A9B9750D-3ED9-41E8-BB7F-15D2BB5FCAD1}" dt="2020-07-10T10:48:47.711" v="2145" actId="478"/>
          <ac:cxnSpMkLst>
            <pc:docMk/>
            <pc:sldMk cId="3285983171" sldId="1461"/>
            <ac:cxnSpMk id="89" creationId="{EB2D9A33-07AA-4D90-9F64-AB45B279D20C}"/>
          </ac:cxnSpMkLst>
        </pc:cxnChg>
        <pc:cxnChg chg="add del mod">
          <ac:chgData name="Balamhashwa Syiemlieh [Chillibreeze]" userId="54efa616-9f42-44f8-bda7-1f8f19082b98" providerId="ADAL" clId="{A9B9750D-3ED9-41E8-BB7F-15D2BB5FCAD1}" dt="2020-07-10T10:48:47.711" v="2145" actId="478"/>
          <ac:cxnSpMkLst>
            <pc:docMk/>
            <pc:sldMk cId="3285983171" sldId="1461"/>
            <ac:cxnSpMk id="90" creationId="{D77682F7-C184-4AE5-8FB1-1A450D169298}"/>
          </ac:cxnSpMkLst>
        </pc:cxnChg>
        <pc:cxnChg chg="add del mod">
          <ac:chgData name="Balamhashwa Syiemlieh [Chillibreeze]" userId="54efa616-9f42-44f8-bda7-1f8f19082b98" providerId="ADAL" clId="{A9B9750D-3ED9-41E8-BB7F-15D2BB5FCAD1}" dt="2020-07-10T10:48:47.711" v="2145" actId="478"/>
          <ac:cxnSpMkLst>
            <pc:docMk/>
            <pc:sldMk cId="3285983171" sldId="1461"/>
            <ac:cxnSpMk id="91" creationId="{B055528B-81D0-4E44-BA7E-54E33073E40D}"/>
          </ac:cxnSpMkLst>
        </pc:cxnChg>
        <pc:cxnChg chg="add del mod">
          <ac:chgData name="Balamhashwa Syiemlieh [Chillibreeze]" userId="54efa616-9f42-44f8-bda7-1f8f19082b98" providerId="ADAL" clId="{A9B9750D-3ED9-41E8-BB7F-15D2BB5FCAD1}" dt="2020-07-10T10:48:47.711" v="2145" actId="478"/>
          <ac:cxnSpMkLst>
            <pc:docMk/>
            <pc:sldMk cId="3285983171" sldId="1461"/>
            <ac:cxnSpMk id="92" creationId="{859E9559-2821-4570-A9C1-CFE246E0BCC8}"/>
          </ac:cxnSpMkLst>
        </pc:cxnChg>
        <pc:cxnChg chg="add del mod">
          <ac:chgData name="Balamhashwa Syiemlieh [Chillibreeze]" userId="54efa616-9f42-44f8-bda7-1f8f19082b98" providerId="ADAL" clId="{A9B9750D-3ED9-41E8-BB7F-15D2BB5FCAD1}" dt="2020-07-10T10:48:47.711" v="2145" actId="478"/>
          <ac:cxnSpMkLst>
            <pc:docMk/>
            <pc:sldMk cId="3285983171" sldId="1461"/>
            <ac:cxnSpMk id="93" creationId="{14304630-5AF9-486C-A891-7C295148B159}"/>
          </ac:cxnSpMkLst>
        </pc:cxnChg>
      </pc:sldChg>
      <pc:sldChg chg="modSp add del mod setBg modClrScheme chgLayout">
        <pc:chgData name="Balamhashwa Syiemlieh [Chillibreeze]" userId="54efa616-9f42-44f8-bda7-1f8f19082b98" providerId="ADAL" clId="{A9B9750D-3ED9-41E8-BB7F-15D2BB5FCAD1}" dt="2020-07-10T11:18:44.939" v="2368" actId="47"/>
        <pc:sldMkLst>
          <pc:docMk/>
          <pc:sldMk cId="805930807" sldId="1463"/>
        </pc:sldMkLst>
        <pc:spChg chg="mod ord">
          <ac:chgData name="Balamhashwa Syiemlieh [Chillibreeze]" userId="54efa616-9f42-44f8-bda7-1f8f19082b98" providerId="ADAL" clId="{A9B9750D-3ED9-41E8-BB7F-15D2BB5FCAD1}" dt="2020-07-10T06:09:55.919" v="17" actId="700"/>
          <ac:spMkLst>
            <pc:docMk/>
            <pc:sldMk cId="805930807" sldId="1463"/>
            <ac:spMk id="2" creationId="{EF62B290-1FC0-44FA-80B8-724301328F47}"/>
          </ac:spMkLst>
        </pc:spChg>
        <pc:spChg chg="mod ord">
          <ac:chgData name="Balamhashwa Syiemlieh [Chillibreeze]" userId="54efa616-9f42-44f8-bda7-1f8f19082b98" providerId="ADAL" clId="{A9B9750D-3ED9-41E8-BB7F-15D2BB5FCAD1}" dt="2020-07-10T06:09:55.919" v="17" actId="700"/>
          <ac:spMkLst>
            <pc:docMk/>
            <pc:sldMk cId="805930807" sldId="1463"/>
            <ac:spMk id="11" creationId="{9080B598-A795-46BD-9FE7-E24524E01C88}"/>
          </ac:spMkLst>
        </pc:spChg>
      </pc:sldChg>
      <pc:sldChg chg="addSp delSp modSp add del mod setBg modClrScheme chgLayout">
        <pc:chgData name="Balamhashwa Syiemlieh [Chillibreeze]" userId="54efa616-9f42-44f8-bda7-1f8f19082b98" providerId="ADAL" clId="{A9B9750D-3ED9-41E8-BB7F-15D2BB5FCAD1}" dt="2020-07-10T11:18:44.939" v="2368" actId="47"/>
        <pc:sldMkLst>
          <pc:docMk/>
          <pc:sldMk cId="966051492" sldId="1464"/>
        </pc:sldMkLst>
        <pc:spChg chg="mod ord">
          <ac:chgData name="Balamhashwa Syiemlieh [Chillibreeze]" userId="54efa616-9f42-44f8-bda7-1f8f19082b98" providerId="ADAL" clId="{A9B9750D-3ED9-41E8-BB7F-15D2BB5FCAD1}" dt="2020-07-10T06:09:55.984" v="23" actId="27636"/>
          <ac:spMkLst>
            <pc:docMk/>
            <pc:sldMk cId="966051492" sldId="1464"/>
            <ac:spMk id="2" creationId="{544A83E9-9D3F-4D27-92C5-3271240ED3D2}"/>
          </ac:spMkLst>
        </pc:spChg>
        <pc:spChg chg="add del">
          <ac:chgData name="Balamhashwa Syiemlieh [Chillibreeze]" userId="54efa616-9f42-44f8-bda7-1f8f19082b98" providerId="ADAL" clId="{A9B9750D-3ED9-41E8-BB7F-15D2BB5FCAD1}" dt="2020-07-10T06:09:55.919" v="17" actId="700"/>
          <ac:spMkLst>
            <pc:docMk/>
            <pc:sldMk cId="966051492" sldId="1464"/>
            <ac:spMk id="3" creationId="{F9EC5182-CAB8-45EB-8699-99F60DC0C4FE}"/>
          </ac:spMkLst>
        </pc:spChg>
        <pc:spChg chg="add del">
          <ac:chgData name="Balamhashwa Syiemlieh [Chillibreeze]" userId="54efa616-9f42-44f8-bda7-1f8f19082b98" providerId="ADAL" clId="{A9B9750D-3ED9-41E8-BB7F-15D2BB5FCAD1}" dt="2020-07-10T06:09:55.919" v="17" actId="700"/>
          <ac:spMkLst>
            <pc:docMk/>
            <pc:sldMk cId="966051492" sldId="1464"/>
            <ac:spMk id="5" creationId="{0C270143-C537-4BB1-8546-483436128F8A}"/>
          </ac:spMkLst>
        </pc:spChg>
      </pc:sldChg>
      <pc:sldChg chg="modSp add del mod modClrScheme chgLayout">
        <pc:chgData name="Balamhashwa Syiemlieh [Chillibreeze]" userId="54efa616-9f42-44f8-bda7-1f8f19082b98" providerId="ADAL" clId="{A9B9750D-3ED9-41E8-BB7F-15D2BB5FCAD1}" dt="2020-07-10T11:18:44.939" v="2368" actId="47"/>
        <pc:sldMkLst>
          <pc:docMk/>
          <pc:sldMk cId="3627534910" sldId="1465"/>
        </pc:sldMkLst>
        <pc:spChg chg="mod ord">
          <ac:chgData name="Balamhashwa Syiemlieh [Chillibreeze]" userId="54efa616-9f42-44f8-bda7-1f8f19082b98" providerId="ADAL" clId="{A9B9750D-3ED9-41E8-BB7F-15D2BB5FCAD1}" dt="2020-07-10T06:09:55.919" v="17" actId="700"/>
          <ac:spMkLst>
            <pc:docMk/>
            <pc:sldMk cId="3627534910" sldId="1465"/>
            <ac:spMk id="2" creationId="{14B0BA80-824E-4F4C-947D-ED8396F2D735}"/>
          </ac:spMkLst>
        </pc:spChg>
        <pc:spChg chg="mod ord">
          <ac:chgData name="Balamhashwa Syiemlieh [Chillibreeze]" userId="54efa616-9f42-44f8-bda7-1f8f19082b98" providerId="ADAL" clId="{A9B9750D-3ED9-41E8-BB7F-15D2BB5FCAD1}" dt="2020-07-10T06:09:55.919" v="17" actId="700"/>
          <ac:spMkLst>
            <pc:docMk/>
            <pc:sldMk cId="3627534910" sldId="1465"/>
            <ac:spMk id="3" creationId="{B88FC083-4F81-4AC9-9467-1B8591B32EEA}"/>
          </ac:spMkLst>
        </pc:spChg>
      </pc:sldChg>
      <pc:sldChg chg="modSp add del mod modClrScheme chgLayout">
        <pc:chgData name="Balamhashwa Syiemlieh [Chillibreeze]" userId="54efa616-9f42-44f8-bda7-1f8f19082b98" providerId="ADAL" clId="{A9B9750D-3ED9-41E8-BB7F-15D2BB5FCAD1}" dt="2020-07-10T11:18:44.939" v="2368" actId="47"/>
        <pc:sldMkLst>
          <pc:docMk/>
          <pc:sldMk cId="3273312264" sldId="1466"/>
        </pc:sldMkLst>
        <pc:spChg chg="mod ord">
          <ac:chgData name="Balamhashwa Syiemlieh [Chillibreeze]" userId="54efa616-9f42-44f8-bda7-1f8f19082b98" providerId="ADAL" clId="{A9B9750D-3ED9-41E8-BB7F-15D2BB5FCAD1}" dt="2020-07-10T06:09:55.919" v="17" actId="700"/>
          <ac:spMkLst>
            <pc:docMk/>
            <pc:sldMk cId="3273312264" sldId="1466"/>
            <ac:spMk id="2" creationId="{7EF254CE-994E-42FA-8376-51A5A9922968}"/>
          </ac:spMkLst>
        </pc:spChg>
        <pc:spChg chg="mod ord">
          <ac:chgData name="Balamhashwa Syiemlieh [Chillibreeze]" userId="54efa616-9f42-44f8-bda7-1f8f19082b98" providerId="ADAL" clId="{A9B9750D-3ED9-41E8-BB7F-15D2BB5FCAD1}" dt="2020-07-10T06:09:55.919" v="17" actId="700"/>
          <ac:spMkLst>
            <pc:docMk/>
            <pc:sldMk cId="3273312264" sldId="1466"/>
            <ac:spMk id="3" creationId="{B7D8E3A3-4C20-40C1-8926-E2E6A4664027}"/>
          </ac:spMkLst>
        </pc:spChg>
      </pc:sldChg>
      <pc:sldChg chg="addSp delSp modSp add del mod setBg modClrScheme chgLayout">
        <pc:chgData name="Balamhashwa Syiemlieh [Chillibreeze]" userId="54efa616-9f42-44f8-bda7-1f8f19082b98" providerId="ADAL" clId="{A9B9750D-3ED9-41E8-BB7F-15D2BB5FCAD1}" dt="2020-07-10T11:18:44.939" v="2368" actId="47"/>
        <pc:sldMkLst>
          <pc:docMk/>
          <pc:sldMk cId="2940068621" sldId="1467"/>
        </pc:sldMkLst>
        <pc:spChg chg="mod ord">
          <ac:chgData name="Balamhashwa Syiemlieh [Chillibreeze]" userId="54efa616-9f42-44f8-bda7-1f8f19082b98" providerId="ADAL" clId="{A9B9750D-3ED9-41E8-BB7F-15D2BB5FCAD1}" dt="2020-07-10T06:09:55.999" v="25" actId="27636"/>
          <ac:spMkLst>
            <pc:docMk/>
            <pc:sldMk cId="2940068621" sldId="1467"/>
            <ac:spMk id="2" creationId="{544A83E9-9D3F-4D27-92C5-3271240ED3D2}"/>
          </ac:spMkLst>
        </pc:spChg>
        <pc:spChg chg="add del">
          <ac:chgData name="Balamhashwa Syiemlieh [Chillibreeze]" userId="54efa616-9f42-44f8-bda7-1f8f19082b98" providerId="ADAL" clId="{A9B9750D-3ED9-41E8-BB7F-15D2BB5FCAD1}" dt="2020-07-10T06:09:55.919" v="17" actId="700"/>
          <ac:spMkLst>
            <pc:docMk/>
            <pc:sldMk cId="2940068621" sldId="1467"/>
            <ac:spMk id="3" creationId="{49ABB5C6-8F80-496E-AEEA-695909354375}"/>
          </ac:spMkLst>
        </pc:spChg>
        <pc:spChg chg="add del">
          <ac:chgData name="Balamhashwa Syiemlieh [Chillibreeze]" userId="54efa616-9f42-44f8-bda7-1f8f19082b98" providerId="ADAL" clId="{A9B9750D-3ED9-41E8-BB7F-15D2BB5FCAD1}" dt="2020-07-10T06:09:55.919" v="17" actId="700"/>
          <ac:spMkLst>
            <pc:docMk/>
            <pc:sldMk cId="2940068621" sldId="1467"/>
            <ac:spMk id="5" creationId="{C6D874C0-1B04-4DD7-9CAB-2B519082E6FD}"/>
          </ac:spMkLst>
        </pc:spChg>
      </pc:sldChg>
      <pc:sldChg chg="addSp delSp modSp add del mod setBg modClrScheme chgLayout">
        <pc:chgData name="Balamhashwa Syiemlieh [Chillibreeze]" userId="54efa616-9f42-44f8-bda7-1f8f19082b98" providerId="ADAL" clId="{A9B9750D-3ED9-41E8-BB7F-15D2BB5FCAD1}" dt="2020-07-10T11:18:44.939" v="2368" actId="47"/>
        <pc:sldMkLst>
          <pc:docMk/>
          <pc:sldMk cId="1995203879" sldId="1468"/>
        </pc:sldMkLst>
        <pc:spChg chg="mod ord">
          <ac:chgData name="Balamhashwa Syiemlieh [Chillibreeze]" userId="54efa616-9f42-44f8-bda7-1f8f19082b98" providerId="ADAL" clId="{A9B9750D-3ED9-41E8-BB7F-15D2BB5FCAD1}" dt="2020-07-10T06:09:55.989" v="24" actId="27636"/>
          <ac:spMkLst>
            <pc:docMk/>
            <pc:sldMk cId="1995203879" sldId="1468"/>
            <ac:spMk id="2" creationId="{544A83E9-9D3F-4D27-92C5-3271240ED3D2}"/>
          </ac:spMkLst>
        </pc:spChg>
        <pc:spChg chg="add del">
          <ac:chgData name="Balamhashwa Syiemlieh [Chillibreeze]" userId="54efa616-9f42-44f8-bda7-1f8f19082b98" providerId="ADAL" clId="{A9B9750D-3ED9-41E8-BB7F-15D2BB5FCAD1}" dt="2020-07-10T06:09:55.919" v="17" actId="700"/>
          <ac:spMkLst>
            <pc:docMk/>
            <pc:sldMk cId="1995203879" sldId="1468"/>
            <ac:spMk id="3" creationId="{7312DD60-24EF-4C13-8196-7B144C83CD55}"/>
          </ac:spMkLst>
        </pc:spChg>
        <pc:spChg chg="add del">
          <ac:chgData name="Balamhashwa Syiemlieh [Chillibreeze]" userId="54efa616-9f42-44f8-bda7-1f8f19082b98" providerId="ADAL" clId="{A9B9750D-3ED9-41E8-BB7F-15D2BB5FCAD1}" dt="2020-07-10T06:09:55.919" v="17" actId="700"/>
          <ac:spMkLst>
            <pc:docMk/>
            <pc:sldMk cId="1995203879" sldId="1468"/>
            <ac:spMk id="5" creationId="{F48DAA5C-00F7-4E82-9BC9-4AA909EDD82B}"/>
          </ac:spMkLst>
        </pc:spChg>
      </pc:sldChg>
      <pc:sldChg chg="modSp add del mod setBg modClrScheme chgLayout">
        <pc:chgData name="Balamhashwa Syiemlieh [Chillibreeze]" userId="54efa616-9f42-44f8-bda7-1f8f19082b98" providerId="ADAL" clId="{A9B9750D-3ED9-41E8-BB7F-15D2BB5FCAD1}" dt="2020-07-10T11:18:44.939" v="2368" actId="47"/>
        <pc:sldMkLst>
          <pc:docMk/>
          <pc:sldMk cId="4211475273" sldId="1470"/>
        </pc:sldMkLst>
        <pc:spChg chg="mod ord">
          <ac:chgData name="Balamhashwa Syiemlieh [Chillibreeze]" userId="54efa616-9f42-44f8-bda7-1f8f19082b98" providerId="ADAL" clId="{A9B9750D-3ED9-41E8-BB7F-15D2BB5FCAD1}" dt="2020-07-10T06:09:55.919" v="17" actId="700"/>
          <ac:spMkLst>
            <pc:docMk/>
            <pc:sldMk cId="4211475273" sldId="1470"/>
            <ac:spMk id="4" creationId="{561C357D-56E5-4188-88E0-58B1475CA25B}"/>
          </ac:spMkLst>
        </pc:spChg>
        <pc:graphicFrameChg chg="mod ord">
          <ac:chgData name="Balamhashwa Syiemlieh [Chillibreeze]" userId="54efa616-9f42-44f8-bda7-1f8f19082b98" providerId="ADAL" clId="{A9B9750D-3ED9-41E8-BB7F-15D2BB5FCAD1}" dt="2020-07-10T06:09:55.919" v="17" actId="700"/>
          <ac:graphicFrameMkLst>
            <pc:docMk/>
            <pc:sldMk cId="4211475273" sldId="1470"/>
            <ac:graphicFrameMk id="7" creationId="{3FEAD951-312D-481E-B3E2-B6A21BEDAE4C}"/>
          </ac:graphicFrameMkLst>
        </pc:graphicFrameChg>
      </pc:sldChg>
      <pc:sldChg chg="addSp delSp modSp add del mod setBg modClrScheme chgLayout">
        <pc:chgData name="Balamhashwa Syiemlieh [Chillibreeze]" userId="54efa616-9f42-44f8-bda7-1f8f19082b98" providerId="ADAL" clId="{A9B9750D-3ED9-41E8-BB7F-15D2BB5FCAD1}" dt="2020-07-10T11:18:44.939" v="2368" actId="47"/>
        <pc:sldMkLst>
          <pc:docMk/>
          <pc:sldMk cId="1387317377" sldId="1471"/>
        </pc:sldMkLst>
        <pc:spChg chg="mod ord">
          <ac:chgData name="Balamhashwa Syiemlieh [Chillibreeze]" userId="54efa616-9f42-44f8-bda7-1f8f19082b98" providerId="ADAL" clId="{A9B9750D-3ED9-41E8-BB7F-15D2BB5FCAD1}" dt="2020-07-10T06:09:55.919" v="17" actId="700"/>
          <ac:spMkLst>
            <pc:docMk/>
            <pc:sldMk cId="1387317377" sldId="1471"/>
            <ac:spMk id="2" creationId="{CF1AC0EF-DB06-4F5F-96DF-E75BE7D15CBC}"/>
          </ac:spMkLst>
        </pc:spChg>
        <pc:spChg chg="add del mod">
          <ac:chgData name="Balamhashwa Syiemlieh [Chillibreeze]" userId="54efa616-9f42-44f8-bda7-1f8f19082b98" providerId="ADAL" clId="{A9B9750D-3ED9-41E8-BB7F-15D2BB5FCAD1}" dt="2020-07-10T06:09:55.919" v="17" actId="700"/>
          <ac:spMkLst>
            <pc:docMk/>
            <pc:sldMk cId="1387317377" sldId="1471"/>
            <ac:spMk id="4" creationId="{11D2E093-A6BB-49F4-8906-37B3D4E98FB1}"/>
          </ac:spMkLst>
        </pc:spChg>
        <pc:spChg chg="mod ord">
          <ac:chgData name="Balamhashwa Syiemlieh [Chillibreeze]" userId="54efa616-9f42-44f8-bda7-1f8f19082b98" providerId="ADAL" clId="{A9B9750D-3ED9-41E8-BB7F-15D2BB5FCAD1}" dt="2020-07-10T06:09:55.919" v="17" actId="700"/>
          <ac:spMkLst>
            <pc:docMk/>
            <pc:sldMk cId="1387317377" sldId="1471"/>
            <ac:spMk id="5" creationId="{1C69735A-B9C0-46AE-ACBB-D30CDEB2B27F}"/>
          </ac:spMkLst>
        </pc:spChg>
        <pc:spChg chg="mod ord">
          <ac:chgData name="Balamhashwa Syiemlieh [Chillibreeze]" userId="54efa616-9f42-44f8-bda7-1f8f19082b98" providerId="ADAL" clId="{A9B9750D-3ED9-41E8-BB7F-15D2BB5FCAD1}" dt="2020-07-10T06:09:55.919" v="17" actId="700"/>
          <ac:spMkLst>
            <pc:docMk/>
            <pc:sldMk cId="1387317377" sldId="1471"/>
            <ac:spMk id="10" creationId="{04AA00E1-B83D-4F15-A23F-5E9FEB502E1A}"/>
          </ac:spMkLst>
        </pc:spChg>
      </pc:sldChg>
      <pc:sldChg chg="modSp add del mod modClrScheme chgLayout">
        <pc:chgData name="Balamhashwa Syiemlieh [Chillibreeze]" userId="54efa616-9f42-44f8-bda7-1f8f19082b98" providerId="ADAL" clId="{A9B9750D-3ED9-41E8-BB7F-15D2BB5FCAD1}" dt="2020-07-10T11:18:44.939" v="2368" actId="47"/>
        <pc:sldMkLst>
          <pc:docMk/>
          <pc:sldMk cId="3475800189" sldId="1472"/>
        </pc:sldMkLst>
        <pc:spChg chg="mod ord">
          <ac:chgData name="Balamhashwa Syiemlieh [Chillibreeze]" userId="54efa616-9f42-44f8-bda7-1f8f19082b98" providerId="ADAL" clId="{A9B9750D-3ED9-41E8-BB7F-15D2BB5FCAD1}" dt="2020-07-10T06:09:55.919" v="17" actId="700"/>
          <ac:spMkLst>
            <pc:docMk/>
            <pc:sldMk cId="3475800189" sldId="1472"/>
            <ac:spMk id="2" creationId="{3BF5E49B-2C1D-4D35-97AE-E309C2892CB4}"/>
          </ac:spMkLst>
        </pc:spChg>
        <pc:spChg chg="mod ord">
          <ac:chgData name="Balamhashwa Syiemlieh [Chillibreeze]" userId="54efa616-9f42-44f8-bda7-1f8f19082b98" providerId="ADAL" clId="{A9B9750D-3ED9-41E8-BB7F-15D2BB5FCAD1}" dt="2020-07-10T06:09:55.919" v="17" actId="700"/>
          <ac:spMkLst>
            <pc:docMk/>
            <pc:sldMk cId="3475800189" sldId="1472"/>
            <ac:spMk id="3" creationId="{510B7CDB-A1B3-450F-A842-3479FE06770E}"/>
          </ac:spMkLst>
        </pc:spChg>
      </pc:sldChg>
      <pc:sldChg chg="modSp add del mod setBg modClrScheme chgLayout">
        <pc:chgData name="Balamhashwa Syiemlieh [Chillibreeze]" userId="54efa616-9f42-44f8-bda7-1f8f19082b98" providerId="ADAL" clId="{A9B9750D-3ED9-41E8-BB7F-15D2BB5FCAD1}" dt="2020-07-10T11:18:44.939" v="2368" actId="47"/>
        <pc:sldMkLst>
          <pc:docMk/>
          <pc:sldMk cId="2059308575" sldId="1473"/>
        </pc:sldMkLst>
        <pc:spChg chg="mod ord">
          <ac:chgData name="Balamhashwa Syiemlieh [Chillibreeze]" userId="54efa616-9f42-44f8-bda7-1f8f19082b98" providerId="ADAL" clId="{A9B9750D-3ED9-41E8-BB7F-15D2BB5FCAD1}" dt="2020-07-10T06:09:55.919" v="17" actId="700"/>
          <ac:spMkLst>
            <pc:docMk/>
            <pc:sldMk cId="2059308575" sldId="1473"/>
            <ac:spMk id="2" creationId="{D0EAC779-31D5-4944-BD45-2CDBBEEE2B79}"/>
          </ac:spMkLst>
        </pc:spChg>
        <pc:graphicFrameChg chg="mod ord">
          <ac:chgData name="Balamhashwa Syiemlieh [Chillibreeze]" userId="54efa616-9f42-44f8-bda7-1f8f19082b98" providerId="ADAL" clId="{A9B9750D-3ED9-41E8-BB7F-15D2BB5FCAD1}" dt="2020-07-10T06:09:55.919" v="17" actId="700"/>
          <ac:graphicFrameMkLst>
            <pc:docMk/>
            <pc:sldMk cId="2059308575" sldId="1473"/>
            <ac:graphicFrameMk id="7" creationId="{499205B9-BB4D-42AC-ABD6-9178F01E2AC1}"/>
          </ac:graphicFrameMkLst>
        </pc:graphicFrameChg>
      </pc:sldChg>
      <pc:sldChg chg="addSp delSp modSp add del mod setBg modClrScheme chgLayout">
        <pc:chgData name="Balamhashwa Syiemlieh [Chillibreeze]" userId="54efa616-9f42-44f8-bda7-1f8f19082b98" providerId="ADAL" clId="{A9B9750D-3ED9-41E8-BB7F-15D2BB5FCAD1}" dt="2020-07-10T11:18:44.939" v="2368" actId="47"/>
        <pc:sldMkLst>
          <pc:docMk/>
          <pc:sldMk cId="1783628065" sldId="1474"/>
        </pc:sldMkLst>
        <pc:spChg chg="mod ord">
          <ac:chgData name="Balamhashwa Syiemlieh [Chillibreeze]" userId="54efa616-9f42-44f8-bda7-1f8f19082b98" providerId="ADAL" clId="{A9B9750D-3ED9-41E8-BB7F-15D2BB5FCAD1}" dt="2020-07-10T06:09:55.919" v="17" actId="700"/>
          <ac:spMkLst>
            <pc:docMk/>
            <pc:sldMk cId="1783628065" sldId="1474"/>
            <ac:spMk id="2" creationId="{D0EAC779-31D5-4944-BD45-2CDBBEEE2B79}"/>
          </ac:spMkLst>
        </pc:spChg>
        <pc:spChg chg="add del">
          <ac:chgData name="Balamhashwa Syiemlieh [Chillibreeze]" userId="54efa616-9f42-44f8-bda7-1f8f19082b98" providerId="ADAL" clId="{A9B9750D-3ED9-41E8-BB7F-15D2BB5FCAD1}" dt="2020-07-10T06:09:55.919" v="17" actId="700"/>
          <ac:spMkLst>
            <pc:docMk/>
            <pc:sldMk cId="1783628065" sldId="1474"/>
            <ac:spMk id="3" creationId="{898738FC-AC95-4482-BDBB-26565A2AE933}"/>
          </ac:spMkLst>
        </pc:spChg>
        <pc:spChg chg="mod ord">
          <ac:chgData name="Balamhashwa Syiemlieh [Chillibreeze]" userId="54efa616-9f42-44f8-bda7-1f8f19082b98" providerId="ADAL" clId="{A9B9750D-3ED9-41E8-BB7F-15D2BB5FCAD1}" dt="2020-07-10T06:09:55.919" v="17" actId="700"/>
          <ac:spMkLst>
            <pc:docMk/>
            <pc:sldMk cId="1783628065" sldId="1474"/>
            <ac:spMk id="5" creationId="{98E8299C-9961-4790-8E79-A4DCE8AF3348}"/>
          </ac:spMkLst>
        </pc:spChg>
        <pc:graphicFrameChg chg="mod ord">
          <ac:chgData name="Balamhashwa Syiemlieh [Chillibreeze]" userId="54efa616-9f42-44f8-bda7-1f8f19082b98" providerId="ADAL" clId="{A9B9750D-3ED9-41E8-BB7F-15D2BB5FCAD1}" dt="2020-07-10T06:09:55.919" v="17" actId="700"/>
          <ac:graphicFrameMkLst>
            <pc:docMk/>
            <pc:sldMk cId="1783628065" sldId="1474"/>
            <ac:graphicFrameMk id="8" creationId="{BB9E811B-5034-4F60-8869-70A647891779}"/>
          </ac:graphicFrameMkLst>
        </pc:graphicFrameChg>
      </pc:sldChg>
      <pc:sldChg chg="modSp add del mod modClrScheme chgLayout">
        <pc:chgData name="Balamhashwa Syiemlieh [Chillibreeze]" userId="54efa616-9f42-44f8-bda7-1f8f19082b98" providerId="ADAL" clId="{A9B9750D-3ED9-41E8-BB7F-15D2BB5FCAD1}" dt="2020-07-10T11:18:44.939" v="2368" actId="47"/>
        <pc:sldMkLst>
          <pc:docMk/>
          <pc:sldMk cId="3190384538" sldId="1475"/>
        </pc:sldMkLst>
        <pc:spChg chg="mod ord">
          <ac:chgData name="Balamhashwa Syiemlieh [Chillibreeze]" userId="54efa616-9f42-44f8-bda7-1f8f19082b98" providerId="ADAL" clId="{A9B9750D-3ED9-41E8-BB7F-15D2BB5FCAD1}" dt="2020-07-10T06:09:55.919" v="17" actId="700"/>
          <ac:spMkLst>
            <pc:docMk/>
            <pc:sldMk cId="3190384538" sldId="1475"/>
            <ac:spMk id="2" creationId="{5F359BF1-DFBD-478C-ACA3-333D99FCFEDF}"/>
          </ac:spMkLst>
        </pc:spChg>
        <pc:spChg chg="mod ord">
          <ac:chgData name="Balamhashwa Syiemlieh [Chillibreeze]" userId="54efa616-9f42-44f8-bda7-1f8f19082b98" providerId="ADAL" clId="{A9B9750D-3ED9-41E8-BB7F-15D2BB5FCAD1}" dt="2020-07-10T06:09:55.919" v="17" actId="700"/>
          <ac:spMkLst>
            <pc:docMk/>
            <pc:sldMk cId="3190384538" sldId="1475"/>
            <ac:spMk id="3" creationId="{8A121F4B-40B7-4A57-B554-6F377FA56DEA}"/>
          </ac:spMkLst>
        </pc:spChg>
      </pc:sldChg>
      <pc:sldChg chg="modSp add del mod modClrScheme chgLayout">
        <pc:chgData name="Balamhashwa Syiemlieh [Chillibreeze]" userId="54efa616-9f42-44f8-bda7-1f8f19082b98" providerId="ADAL" clId="{A9B9750D-3ED9-41E8-BB7F-15D2BB5FCAD1}" dt="2020-07-10T11:18:44.939" v="2368" actId="47"/>
        <pc:sldMkLst>
          <pc:docMk/>
          <pc:sldMk cId="3299241507" sldId="1477"/>
        </pc:sldMkLst>
        <pc:spChg chg="mod ord">
          <ac:chgData name="Balamhashwa Syiemlieh [Chillibreeze]" userId="54efa616-9f42-44f8-bda7-1f8f19082b98" providerId="ADAL" clId="{A9B9750D-3ED9-41E8-BB7F-15D2BB5FCAD1}" dt="2020-07-10T06:09:55.919" v="17" actId="700"/>
          <ac:spMkLst>
            <pc:docMk/>
            <pc:sldMk cId="3299241507" sldId="1477"/>
            <ac:spMk id="2" creationId="{5F359BF1-DFBD-478C-ACA3-333D99FCFEDF}"/>
          </ac:spMkLst>
        </pc:spChg>
        <pc:spChg chg="mod ord">
          <ac:chgData name="Balamhashwa Syiemlieh [Chillibreeze]" userId="54efa616-9f42-44f8-bda7-1f8f19082b98" providerId="ADAL" clId="{A9B9750D-3ED9-41E8-BB7F-15D2BB5FCAD1}" dt="2020-07-10T06:09:55.919" v="17" actId="700"/>
          <ac:spMkLst>
            <pc:docMk/>
            <pc:sldMk cId="3299241507" sldId="1477"/>
            <ac:spMk id="3" creationId="{8A121F4B-40B7-4A57-B554-6F377FA56DEA}"/>
          </ac:spMkLst>
        </pc:spChg>
      </pc:sldChg>
      <pc:sldChg chg="addSp modSp add del mod modClrScheme chgLayout">
        <pc:chgData name="Balamhashwa Syiemlieh [Chillibreeze]" userId="54efa616-9f42-44f8-bda7-1f8f19082b98" providerId="ADAL" clId="{A9B9750D-3ED9-41E8-BB7F-15D2BB5FCAD1}" dt="2020-07-10T14:51:13.584" v="2985" actId="404"/>
        <pc:sldMkLst>
          <pc:docMk/>
          <pc:sldMk cId="3746766023" sldId="1865"/>
        </pc:sldMkLst>
        <pc:spChg chg="mod ord">
          <ac:chgData name="Balamhashwa Syiemlieh [Chillibreeze]" userId="54efa616-9f42-44f8-bda7-1f8f19082b98" providerId="ADAL" clId="{A9B9750D-3ED9-41E8-BB7F-15D2BB5FCAD1}" dt="2020-07-10T14:51:13.584" v="2985" actId="404"/>
          <ac:spMkLst>
            <pc:docMk/>
            <pc:sldMk cId="3746766023" sldId="1865"/>
            <ac:spMk id="4" creationId="{0CD8665D-5A50-4F07-9D33-48CCD3FD74C7}"/>
          </ac:spMkLst>
        </pc:spChg>
        <pc:picChg chg="add mod">
          <ac:chgData name="Balamhashwa Syiemlieh [Chillibreeze]" userId="54efa616-9f42-44f8-bda7-1f8f19082b98" providerId="ADAL" clId="{A9B9750D-3ED9-41E8-BB7F-15D2BB5FCAD1}" dt="2020-07-10T11:56:08.770" v="2597" actId="14100"/>
          <ac:picMkLst>
            <pc:docMk/>
            <pc:sldMk cId="3746766023" sldId="1865"/>
            <ac:picMk id="3" creationId="{0BD08E04-7630-4A1F-9202-93EE84292564}"/>
          </ac:picMkLst>
        </pc:picChg>
      </pc:sldChg>
      <pc:sldChg chg="addSp delSp modSp add mod modClrScheme chgLayout">
        <pc:chgData name="Balamhashwa Syiemlieh [Chillibreeze]" userId="54efa616-9f42-44f8-bda7-1f8f19082b98" providerId="ADAL" clId="{A9B9750D-3ED9-41E8-BB7F-15D2BB5FCAD1}" dt="2020-07-10T14:55:20.448" v="3004" actId="404"/>
        <pc:sldMkLst>
          <pc:docMk/>
          <pc:sldMk cId="2147407829" sldId="1866"/>
        </pc:sldMkLst>
        <pc:spChg chg="add del mod">
          <ac:chgData name="Balamhashwa Syiemlieh [Chillibreeze]" userId="54efa616-9f42-44f8-bda7-1f8f19082b98" providerId="ADAL" clId="{A9B9750D-3ED9-41E8-BB7F-15D2BB5FCAD1}" dt="2020-07-10T09:26:31.166" v="1558"/>
          <ac:spMkLst>
            <pc:docMk/>
            <pc:sldMk cId="2147407829" sldId="1866"/>
            <ac:spMk id="2" creationId="{C1D88B13-9359-4F02-A2E4-BDB341A4DFE5}"/>
          </ac:spMkLst>
        </pc:spChg>
        <pc:spChg chg="mod ord">
          <ac:chgData name="Balamhashwa Syiemlieh [Chillibreeze]" userId="54efa616-9f42-44f8-bda7-1f8f19082b98" providerId="ADAL" clId="{A9B9750D-3ED9-41E8-BB7F-15D2BB5FCAD1}" dt="2020-07-10T14:55:20.448" v="3004" actId="404"/>
          <ac:spMkLst>
            <pc:docMk/>
            <pc:sldMk cId="2147407829" sldId="1866"/>
            <ac:spMk id="4" creationId="{0CD8665D-5A50-4F07-9D33-48CCD3FD74C7}"/>
          </ac:spMkLst>
        </pc:spChg>
        <pc:picChg chg="add mod">
          <ac:chgData name="Balamhashwa Syiemlieh [Chillibreeze]" userId="54efa616-9f42-44f8-bda7-1f8f19082b98" providerId="ADAL" clId="{A9B9750D-3ED9-41E8-BB7F-15D2BB5FCAD1}" dt="2020-07-10T12:08:14.825" v="2692" actId="1076"/>
          <ac:picMkLst>
            <pc:docMk/>
            <pc:sldMk cId="2147407829" sldId="1866"/>
            <ac:picMk id="5" creationId="{51D93D69-1756-4A0F-ACBC-DE78DC612FDF}"/>
          </ac:picMkLst>
        </pc:picChg>
      </pc:sldChg>
      <pc:sldChg chg="modSp add del mod chgLayout">
        <pc:chgData name="Balamhashwa Syiemlieh [Chillibreeze]" userId="54efa616-9f42-44f8-bda7-1f8f19082b98" providerId="ADAL" clId="{A9B9750D-3ED9-41E8-BB7F-15D2BB5FCAD1}" dt="2020-07-10T11:18:44.939" v="2368" actId="47"/>
        <pc:sldMkLst>
          <pc:docMk/>
          <pc:sldMk cId="1814954069" sldId="1867"/>
        </pc:sldMkLst>
        <pc:spChg chg="mod ord">
          <ac:chgData name="Balamhashwa Syiemlieh [Chillibreeze]" userId="54efa616-9f42-44f8-bda7-1f8f19082b98" providerId="ADAL" clId="{A9B9750D-3ED9-41E8-BB7F-15D2BB5FCAD1}" dt="2020-07-10T06:09:55.919" v="17" actId="700"/>
          <ac:spMkLst>
            <pc:docMk/>
            <pc:sldMk cId="1814954069" sldId="1867"/>
            <ac:spMk id="4" creationId="{0CD8665D-5A50-4F07-9D33-48CCD3FD74C7}"/>
          </ac:spMkLst>
        </pc:spChg>
      </pc:sldChg>
      <pc:sldChg chg="modSp add del mod chgLayout">
        <pc:chgData name="Balamhashwa Syiemlieh [Chillibreeze]" userId="54efa616-9f42-44f8-bda7-1f8f19082b98" providerId="ADAL" clId="{A9B9750D-3ED9-41E8-BB7F-15D2BB5FCAD1}" dt="2020-07-10T11:18:44.939" v="2368" actId="47"/>
        <pc:sldMkLst>
          <pc:docMk/>
          <pc:sldMk cId="1181230631" sldId="1868"/>
        </pc:sldMkLst>
        <pc:spChg chg="mod ord">
          <ac:chgData name="Balamhashwa Syiemlieh [Chillibreeze]" userId="54efa616-9f42-44f8-bda7-1f8f19082b98" providerId="ADAL" clId="{A9B9750D-3ED9-41E8-BB7F-15D2BB5FCAD1}" dt="2020-07-10T06:09:55.919" v="17" actId="700"/>
          <ac:spMkLst>
            <pc:docMk/>
            <pc:sldMk cId="1181230631" sldId="1868"/>
            <ac:spMk id="4" creationId="{0CD8665D-5A50-4F07-9D33-48CCD3FD74C7}"/>
          </ac:spMkLst>
        </pc:spChg>
      </pc:sldChg>
      <pc:sldChg chg="modSp add del mod chgLayout">
        <pc:chgData name="Balamhashwa Syiemlieh [Chillibreeze]" userId="54efa616-9f42-44f8-bda7-1f8f19082b98" providerId="ADAL" clId="{A9B9750D-3ED9-41E8-BB7F-15D2BB5FCAD1}" dt="2020-07-10T11:18:44.939" v="2368" actId="47"/>
        <pc:sldMkLst>
          <pc:docMk/>
          <pc:sldMk cId="1139463434" sldId="1869"/>
        </pc:sldMkLst>
        <pc:spChg chg="mod ord">
          <ac:chgData name="Balamhashwa Syiemlieh [Chillibreeze]" userId="54efa616-9f42-44f8-bda7-1f8f19082b98" providerId="ADAL" clId="{A9B9750D-3ED9-41E8-BB7F-15D2BB5FCAD1}" dt="2020-07-10T06:09:55.919" v="17" actId="700"/>
          <ac:spMkLst>
            <pc:docMk/>
            <pc:sldMk cId="1139463434" sldId="1869"/>
            <ac:spMk id="4" creationId="{0CD8665D-5A50-4F07-9D33-48CCD3FD74C7}"/>
          </ac:spMkLst>
        </pc:spChg>
      </pc:sldChg>
      <pc:sldChg chg="modSp add del mod modClrScheme chgLayout">
        <pc:chgData name="Balamhashwa Syiemlieh [Chillibreeze]" userId="54efa616-9f42-44f8-bda7-1f8f19082b98" providerId="ADAL" clId="{A9B9750D-3ED9-41E8-BB7F-15D2BB5FCAD1}" dt="2020-07-10T11:18:44.939" v="2368" actId="47"/>
        <pc:sldMkLst>
          <pc:docMk/>
          <pc:sldMk cId="316322398" sldId="1870"/>
        </pc:sldMkLst>
        <pc:spChg chg="mod ord">
          <ac:chgData name="Balamhashwa Syiemlieh [Chillibreeze]" userId="54efa616-9f42-44f8-bda7-1f8f19082b98" providerId="ADAL" clId="{A9B9750D-3ED9-41E8-BB7F-15D2BB5FCAD1}" dt="2020-07-10T06:09:55.919" v="17" actId="700"/>
          <ac:spMkLst>
            <pc:docMk/>
            <pc:sldMk cId="316322398" sldId="1870"/>
            <ac:spMk id="2" creationId="{5F359BF1-DFBD-478C-ACA3-333D99FCFEDF}"/>
          </ac:spMkLst>
        </pc:spChg>
        <pc:spChg chg="mod ord">
          <ac:chgData name="Balamhashwa Syiemlieh [Chillibreeze]" userId="54efa616-9f42-44f8-bda7-1f8f19082b98" providerId="ADAL" clId="{A9B9750D-3ED9-41E8-BB7F-15D2BB5FCAD1}" dt="2020-07-10T06:09:55.919" v="17" actId="700"/>
          <ac:spMkLst>
            <pc:docMk/>
            <pc:sldMk cId="316322398" sldId="1870"/>
            <ac:spMk id="3" creationId="{8A121F4B-40B7-4A57-B554-6F377FA56DEA}"/>
          </ac:spMkLst>
        </pc:spChg>
      </pc:sldChg>
      <pc:sldChg chg="del">
        <pc:chgData name="Balamhashwa Syiemlieh [Chillibreeze]" userId="54efa616-9f42-44f8-bda7-1f8f19082b98" providerId="ADAL" clId="{A9B9750D-3ED9-41E8-BB7F-15D2BB5FCAD1}" dt="2020-07-10T06:09:16.046" v="0" actId="47"/>
        <pc:sldMkLst>
          <pc:docMk/>
          <pc:sldMk cId="147127208" sldId="1871"/>
        </pc:sldMkLst>
      </pc:sldChg>
      <pc:sldChg chg="addSp delSp modSp add mod modClrScheme chgLayout">
        <pc:chgData name="Balamhashwa Syiemlieh [Chillibreeze]" userId="54efa616-9f42-44f8-bda7-1f8f19082b98" providerId="ADAL" clId="{A9B9750D-3ED9-41E8-BB7F-15D2BB5FCAD1}" dt="2020-07-10T11:47:50.409" v="2555"/>
        <pc:sldMkLst>
          <pc:docMk/>
          <pc:sldMk cId="3060697331" sldId="1871"/>
        </pc:sldMkLst>
        <pc:spChg chg="add del mod">
          <ac:chgData name="Balamhashwa Syiemlieh [Chillibreeze]" userId="54efa616-9f42-44f8-bda7-1f8f19082b98" providerId="ADAL" clId="{A9B9750D-3ED9-41E8-BB7F-15D2BB5FCAD1}" dt="2020-07-10T06:50:34.170" v="419"/>
          <ac:spMkLst>
            <pc:docMk/>
            <pc:sldMk cId="3060697331" sldId="1871"/>
            <ac:spMk id="2" creationId="{1E2879C9-EE75-4A02-AE0E-51F274EA1B34}"/>
          </ac:spMkLst>
        </pc:spChg>
        <pc:spChg chg="add del mod">
          <ac:chgData name="Balamhashwa Syiemlieh [Chillibreeze]" userId="54efa616-9f42-44f8-bda7-1f8f19082b98" providerId="ADAL" clId="{A9B9750D-3ED9-41E8-BB7F-15D2BB5FCAD1}" dt="2020-07-10T06:50:34.339" v="420"/>
          <ac:spMkLst>
            <pc:docMk/>
            <pc:sldMk cId="3060697331" sldId="1871"/>
            <ac:spMk id="3" creationId="{CF27F721-2021-4DA7-B6EC-AC67C1D09B7B}"/>
          </ac:spMkLst>
        </pc:spChg>
        <pc:spChg chg="mod ord">
          <ac:chgData name="Balamhashwa Syiemlieh [Chillibreeze]" userId="54efa616-9f42-44f8-bda7-1f8f19082b98" providerId="ADAL" clId="{A9B9750D-3ED9-41E8-BB7F-15D2BB5FCAD1}" dt="2020-07-10T06:50:34.339" v="420"/>
          <ac:spMkLst>
            <pc:docMk/>
            <pc:sldMk cId="3060697331" sldId="1871"/>
            <ac:spMk id="4" creationId="{0CD8665D-5A50-4F07-9D33-48CCD3FD74C7}"/>
          </ac:spMkLst>
        </pc:spChg>
        <pc:picChg chg="add mod">
          <ac:chgData name="Balamhashwa Syiemlieh [Chillibreeze]" userId="54efa616-9f42-44f8-bda7-1f8f19082b98" providerId="ADAL" clId="{A9B9750D-3ED9-41E8-BB7F-15D2BB5FCAD1}" dt="2020-07-10T11:47:50.409" v="2555"/>
          <ac:picMkLst>
            <pc:docMk/>
            <pc:sldMk cId="3060697331" sldId="1871"/>
            <ac:picMk id="5" creationId="{07506B49-6334-4CC9-99E7-93ED8F82DF81}"/>
          </ac:picMkLst>
        </pc:picChg>
      </pc:sldChg>
      <pc:sldChg chg="addSp delSp modSp add mod modClrScheme delAnim modAnim chgLayout">
        <pc:chgData name="Balamhashwa Syiemlieh [Chillibreeze]" userId="54efa616-9f42-44f8-bda7-1f8f19082b98" providerId="ADAL" clId="{A9B9750D-3ED9-41E8-BB7F-15D2BB5FCAD1}" dt="2020-07-10T11:53:21.588" v="2588" actId="12788"/>
        <pc:sldMkLst>
          <pc:docMk/>
          <pc:sldMk cId="1663750524" sldId="1872"/>
        </pc:sldMkLst>
        <pc:spChg chg="mod ord">
          <ac:chgData name="Balamhashwa Syiemlieh [Chillibreeze]" userId="54efa616-9f42-44f8-bda7-1f8f19082b98" providerId="ADAL" clId="{A9B9750D-3ED9-41E8-BB7F-15D2BB5FCAD1}" dt="2020-07-10T06:15:15.787" v="44"/>
          <ac:spMkLst>
            <pc:docMk/>
            <pc:sldMk cId="1663750524" sldId="1872"/>
            <ac:spMk id="2" creationId="{D0161B9C-B4A1-4E8B-BDD0-8D4B9DE9519A}"/>
          </ac:spMkLst>
        </pc:spChg>
        <pc:spChg chg="del mod ord">
          <ac:chgData name="Balamhashwa Syiemlieh [Chillibreeze]" userId="54efa616-9f42-44f8-bda7-1f8f19082b98" providerId="ADAL" clId="{A9B9750D-3ED9-41E8-BB7F-15D2BB5FCAD1}" dt="2020-07-10T06:17:23.851" v="74" actId="478"/>
          <ac:spMkLst>
            <pc:docMk/>
            <pc:sldMk cId="1663750524" sldId="1872"/>
            <ac:spMk id="3" creationId="{84C11B4B-C4D2-49B0-BAF3-1F64F8A27E03}"/>
          </ac:spMkLst>
        </pc:spChg>
        <pc:spChg chg="add del mod">
          <ac:chgData name="Balamhashwa Syiemlieh [Chillibreeze]" userId="54efa616-9f42-44f8-bda7-1f8f19082b98" providerId="ADAL" clId="{A9B9750D-3ED9-41E8-BB7F-15D2BB5FCAD1}" dt="2020-07-10T06:15:15.787" v="44"/>
          <ac:spMkLst>
            <pc:docMk/>
            <pc:sldMk cId="1663750524" sldId="1872"/>
            <ac:spMk id="4" creationId="{D2BF9FEF-2CE2-4433-98D0-51DF46546B67}"/>
          </ac:spMkLst>
        </pc:spChg>
        <pc:spChg chg="mod">
          <ac:chgData name="Balamhashwa Syiemlieh [Chillibreeze]" userId="54efa616-9f42-44f8-bda7-1f8f19082b98" providerId="ADAL" clId="{A9B9750D-3ED9-41E8-BB7F-15D2BB5FCAD1}" dt="2020-07-10T06:22:31.408" v="150"/>
          <ac:spMkLst>
            <pc:docMk/>
            <pc:sldMk cId="1663750524" sldId="1872"/>
            <ac:spMk id="6" creationId="{57EAD024-8F9E-4417-8DD6-55A7998DA1E6}"/>
          </ac:spMkLst>
        </pc:spChg>
        <pc:spChg chg="mod">
          <ac:chgData name="Balamhashwa Syiemlieh [Chillibreeze]" userId="54efa616-9f42-44f8-bda7-1f8f19082b98" providerId="ADAL" clId="{A9B9750D-3ED9-41E8-BB7F-15D2BB5FCAD1}" dt="2020-07-10T06:22:31.408" v="150"/>
          <ac:spMkLst>
            <pc:docMk/>
            <pc:sldMk cId="1663750524" sldId="1872"/>
            <ac:spMk id="7" creationId="{C64FED82-95A4-403D-A197-6974C0792C96}"/>
          </ac:spMkLst>
        </pc:spChg>
        <pc:spChg chg="add mod">
          <ac:chgData name="Balamhashwa Syiemlieh [Chillibreeze]" userId="54efa616-9f42-44f8-bda7-1f8f19082b98" providerId="ADAL" clId="{A9B9750D-3ED9-41E8-BB7F-15D2BB5FCAD1}" dt="2020-07-10T06:17:28.778" v="75" actId="12789"/>
          <ac:spMkLst>
            <pc:docMk/>
            <pc:sldMk cId="1663750524" sldId="1872"/>
            <ac:spMk id="9" creationId="{E3368E9F-9968-4E21-BF36-267652F61714}"/>
          </ac:spMkLst>
        </pc:spChg>
        <pc:spChg chg="mod">
          <ac:chgData name="Balamhashwa Syiemlieh [Chillibreeze]" userId="54efa616-9f42-44f8-bda7-1f8f19082b98" providerId="ADAL" clId="{A9B9750D-3ED9-41E8-BB7F-15D2BB5FCAD1}" dt="2020-07-10T06:15:41.358" v="46"/>
          <ac:spMkLst>
            <pc:docMk/>
            <pc:sldMk cId="1663750524" sldId="1872"/>
            <ac:spMk id="11" creationId="{7AB10B45-7FB0-4585-BFE0-4893D2EC4E87}"/>
          </ac:spMkLst>
        </pc:spChg>
        <pc:spChg chg="mod">
          <ac:chgData name="Balamhashwa Syiemlieh [Chillibreeze]" userId="54efa616-9f42-44f8-bda7-1f8f19082b98" providerId="ADAL" clId="{A9B9750D-3ED9-41E8-BB7F-15D2BB5FCAD1}" dt="2020-07-10T06:15:41.358" v="46"/>
          <ac:spMkLst>
            <pc:docMk/>
            <pc:sldMk cId="1663750524" sldId="1872"/>
            <ac:spMk id="12" creationId="{2788EDE2-1BE5-41FA-9228-02B04E2E16CE}"/>
          </ac:spMkLst>
        </pc:spChg>
        <pc:spChg chg="add mod">
          <ac:chgData name="Balamhashwa Syiemlieh [Chillibreeze]" userId="54efa616-9f42-44f8-bda7-1f8f19082b98" providerId="ADAL" clId="{A9B9750D-3ED9-41E8-BB7F-15D2BB5FCAD1}" dt="2020-07-10T06:17:30.993" v="76" actId="12789"/>
          <ac:spMkLst>
            <pc:docMk/>
            <pc:sldMk cId="1663750524" sldId="1872"/>
            <ac:spMk id="14" creationId="{BF6C7EA9-D2E1-4F29-9656-FB55EBFEFCCF}"/>
          </ac:spMkLst>
        </pc:spChg>
        <pc:spChg chg="mod">
          <ac:chgData name="Balamhashwa Syiemlieh [Chillibreeze]" userId="54efa616-9f42-44f8-bda7-1f8f19082b98" providerId="ADAL" clId="{A9B9750D-3ED9-41E8-BB7F-15D2BB5FCAD1}" dt="2020-07-10T06:15:41.358" v="46"/>
          <ac:spMkLst>
            <pc:docMk/>
            <pc:sldMk cId="1663750524" sldId="1872"/>
            <ac:spMk id="16" creationId="{E5C29B29-0914-4A6D-9B51-F34B12C62D25}"/>
          </ac:spMkLst>
        </pc:spChg>
        <pc:spChg chg="mod">
          <ac:chgData name="Balamhashwa Syiemlieh [Chillibreeze]" userId="54efa616-9f42-44f8-bda7-1f8f19082b98" providerId="ADAL" clId="{A9B9750D-3ED9-41E8-BB7F-15D2BB5FCAD1}" dt="2020-07-10T06:15:41.358" v="46"/>
          <ac:spMkLst>
            <pc:docMk/>
            <pc:sldMk cId="1663750524" sldId="1872"/>
            <ac:spMk id="17" creationId="{3D99219C-6C4D-4670-8301-C41421395C98}"/>
          </ac:spMkLst>
        </pc:spChg>
        <pc:spChg chg="add mod">
          <ac:chgData name="Balamhashwa Syiemlieh [Chillibreeze]" userId="54efa616-9f42-44f8-bda7-1f8f19082b98" providerId="ADAL" clId="{A9B9750D-3ED9-41E8-BB7F-15D2BB5FCAD1}" dt="2020-07-10T06:17:32.979" v="77" actId="12789"/>
          <ac:spMkLst>
            <pc:docMk/>
            <pc:sldMk cId="1663750524" sldId="1872"/>
            <ac:spMk id="19" creationId="{1721E565-1F51-48BD-8035-D9EA25FBBC7D}"/>
          </ac:spMkLst>
        </pc:spChg>
        <pc:spChg chg="mod">
          <ac:chgData name="Balamhashwa Syiemlieh [Chillibreeze]" userId="54efa616-9f42-44f8-bda7-1f8f19082b98" providerId="ADAL" clId="{A9B9750D-3ED9-41E8-BB7F-15D2BB5FCAD1}" dt="2020-07-10T06:15:41.358" v="46"/>
          <ac:spMkLst>
            <pc:docMk/>
            <pc:sldMk cId="1663750524" sldId="1872"/>
            <ac:spMk id="21" creationId="{2DDD4318-56F5-4D25-B0E5-CB07CF16D121}"/>
          </ac:spMkLst>
        </pc:spChg>
        <pc:spChg chg="mod">
          <ac:chgData name="Balamhashwa Syiemlieh [Chillibreeze]" userId="54efa616-9f42-44f8-bda7-1f8f19082b98" providerId="ADAL" clId="{A9B9750D-3ED9-41E8-BB7F-15D2BB5FCAD1}" dt="2020-07-10T06:15:41.358" v="46"/>
          <ac:spMkLst>
            <pc:docMk/>
            <pc:sldMk cId="1663750524" sldId="1872"/>
            <ac:spMk id="22" creationId="{4898B46E-5CDD-4DF3-BB95-01A00B830B75}"/>
          </ac:spMkLst>
        </pc:spChg>
        <pc:spChg chg="add mod">
          <ac:chgData name="Balamhashwa Syiemlieh [Chillibreeze]" userId="54efa616-9f42-44f8-bda7-1f8f19082b98" providerId="ADAL" clId="{A9B9750D-3ED9-41E8-BB7F-15D2BB5FCAD1}" dt="2020-07-10T06:17:35.048" v="78" actId="12789"/>
          <ac:spMkLst>
            <pc:docMk/>
            <pc:sldMk cId="1663750524" sldId="1872"/>
            <ac:spMk id="24" creationId="{3B0B4317-A11A-4384-9105-F25AF3B061E8}"/>
          </ac:spMkLst>
        </pc:spChg>
        <pc:spChg chg="mod">
          <ac:chgData name="Balamhashwa Syiemlieh [Chillibreeze]" userId="54efa616-9f42-44f8-bda7-1f8f19082b98" providerId="ADAL" clId="{A9B9750D-3ED9-41E8-BB7F-15D2BB5FCAD1}" dt="2020-07-10T06:15:41.358" v="46"/>
          <ac:spMkLst>
            <pc:docMk/>
            <pc:sldMk cId="1663750524" sldId="1872"/>
            <ac:spMk id="26" creationId="{6E67E25A-81A5-4196-8542-6A5CF386B022}"/>
          </ac:spMkLst>
        </pc:spChg>
        <pc:spChg chg="mod">
          <ac:chgData name="Balamhashwa Syiemlieh [Chillibreeze]" userId="54efa616-9f42-44f8-bda7-1f8f19082b98" providerId="ADAL" clId="{A9B9750D-3ED9-41E8-BB7F-15D2BB5FCAD1}" dt="2020-07-10T06:15:41.358" v="46"/>
          <ac:spMkLst>
            <pc:docMk/>
            <pc:sldMk cId="1663750524" sldId="1872"/>
            <ac:spMk id="27" creationId="{CCBB4D0D-7964-42B9-ACCB-DA12F11696EB}"/>
          </ac:spMkLst>
        </pc:spChg>
        <pc:spChg chg="add mod">
          <ac:chgData name="Balamhashwa Syiemlieh [Chillibreeze]" userId="54efa616-9f42-44f8-bda7-1f8f19082b98" providerId="ADAL" clId="{A9B9750D-3ED9-41E8-BB7F-15D2BB5FCAD1}" dt="2020-07-10T06:17:37.058" v="79" actId="12789"/>
          <ac:spMkLst>
            <pc:docMk/>
            <pc:sldMk cId="1663750524" sldId="1872"/>
            <ac:spMk id="29" creationId="{0B0CEC43-14A8-4903-A74F-53E0D40A012C}"/>
          </ac:spMkLst>
        </pc:spChg>
        <pc:spChg chg="mod">
          <ac:chgData name="Balamhashwa Syiemlieh [Chillibreeze]" userId="54efa616-9f42-44f8-bda7-1f8f19082b98" providerId="ADAL" clId="{A9B9750D-3ED9-41E8-BB7F-15D2BB5FCAD1}" dt="2020-07-10T06:15:41.358" v="46"/>
          <ac:spMkLst>
            <pc:docMk/>
            <pc:sldMk cId="1663750524" sldId="1872"/>
            <ac:spMk id="31" creationId="{759ECDB5-647F-40A4-B020-303B95FEB483}"/>
          </ac:spMkLst>
        </pc:spChg>
        <pc:spChg chg="mod">
          <ac:chgData name="Balamhashwa Syiemlieh [Chillibreeze]" userId="54efa616-9f42-44f8-bda7-1f8f19082b98" providerId="ADAL" clId="{A9B9750D-3ED9-41E8-BB7F-15D2BB5FCAD1}" dt="2020-07-10T06:15:41.358" v="46"/>
          <ac:spMkLst>
            <pc:docMk/>
            <pc:sldMk cId="1663750524" sldId="1872"/>
            <ac:spMk id="32" creationId="{23A93176-392E-429A-A5C4-283468AEF84E}"/>
          </ac:spMkLst>
        </pc:spChg>
        <pc:spChg chg="add mod">
          <ac:chgData name="Balamhashwa Syiemlieh [Chillibreeze]" userId="54efa616-9f42-44f8-bda7-1f8f19082b98" providerId="ADAL" clId="{A9B9750D-3ED9-41E8-BB7F-15D2BB5FCAD1}" dt="2020-07-10T06:17:42.938" v="80" actId="12789"/>
          <ac:spMkLst>
            <pc:docMk/>
            <pc:sldMk cId="1663750524" sldId="1872"/>
            <ac:spMk id="34" creationId="{BC10344C-B052-4447-B560-132207A8332A}"/>
          </ac:spMkLst>
        </pc:spChg>
        <pc:spChg chg="mod">
          <ac:chgData name="Balamhashwa Syiemlieh [Chillibreeze]" userId="54efa616-9f42-44f8-bda7-1f8f19082b98" providerId="ADAL" clId="{A9B9750D-3ED9-41E8-BB7F-15D2BB5FCAD1}" dt="2020-07-10T06:15:41.358" v="46"/>
          <ac:spMkLst>
            <pc:docMk/>
            <pc:sldMk cId="1663750524" sldId="1872"/>
            <ac:spMk id="36" creationId="{CF9A1BBF-5B67-4EB0-9B01-7E93504294A2}"/>
          </ac:spMkLst>
        </pc:spChg>
        <pc:spChg chg="mod">
          <ac:chgData name="Balamhashwa Syiemlieh [Chillibreeze]" userId="54efa616-9f42-44f8-bda7-1f8f19082b98" providerId="ADAL" clId="{A9B9750D-3ED9-41E8-BB7F-15D2BB5FCAD1}" dt="2020-07-10T06:15:41.358" v="46"/>
          <ac:spMkLst>
            <pc:docMk/>
            <pc:sldMk cId="1663750524" sldId="1872"/>
            <ac:spMk id="37" creationId="{A8D387F1-B577-4191-82E7-CBAE69C1034B}"/>
          </ac:spMkLst>
        </pc:spChg>
        <pc:spChg chg="add mod">
          <ac:chgData name="Balamhashwa Syiemlieh [Chillibreeze]" userId="54efa616-9f42-44f8-bda7-1f8f19082b98" providerId="ADAL" clId="{A9B9750D-3ED9-41E8-BB7F-15D2BB5FCAD1}" dt="2020-07-10T06:17:45.528" v="81" actId="12789"/>
          <ac:spMkLst>
            <pc:docMk/>
            <pc:sldMk cId="1663750524" sldId="1872"/>
            <ac:spMk id="39" creationId="{769134EA-45A8-43F4-918D-512B327BA2BD}"/>
          </ac:spMkLst>
        </pc:spChg>
        <pc:spChg chg="mod">
          <ac:chgData name="Balamhashwa Syiemlieh [Chillibreeze]" userId="54efa616-9f42-44f8-bda7-1f8f19082b98" providerId="ADAL" clId="{A9B9750D-3ED9-41E8-BB7F-15D2BB5FCAD1}" dt="2020-07-10T06:22:28.578" v="141"/>
          <ac:spMkLst>
            <pc:docMk/>
            <pc:sldMk cId="1663750524" sldId="1872"/>
            <ac:spMk id="41" creationId="{DFD99B80-B1AA-4266-A8D0-695C668A0C55}"/>
          </ac:spMkLst>
        </pc:spChg>
        <pc:spChg chg="mod">
          <ac:chgData name="Balamhashwa Syiemlieh [Chillibreeze]" userId="54efa616-9f42-44f8-bda7-1f8f19082b98" providerId="ADAL" clId="{A9B9750D-3ED9-41E8-BB7F-15D2BB5FCAD1}" dt="2020-07-10T06:22:28.578" v="141"/>
          <ac:spMkLst>
            <pc:docMk/>
            <pc:sldMk cId="1663750524" sldId="1872"/>
            <ac:spMk id="42" creationId="{A7357316-BA99-4F8A-B654-225AC18708CC}"/>
          </ac:spMkLst>
        </pc:spChg>
        <pc:spChg chg="mod">
          <ac:chgData name="Balamhashwa Syiemlieh [Chillibreeze]" userId="54efa616-9f42-44f8-bda7-1f8f19082b98" providerId="ADAL" clId="{A9B9750D-3ED9-41E8-BB7F-15D2BB5FCAD1}" dt="2020-07-10T06:22:08.311" v="89" actId="571"/>
          <ac:spMkLst>
            <pc:docMk/>
            <pc:sldMk cId="1663750524" sldId="1872"/>
            <ac:spMk id="44" creationId="{07288B0D-AA44-471F-80A9-5C5E9DF9F618}"/>
          </ac:spMkLst>
        </pc:spChg>
        <pc:spChg chg="mod">
          <ac:chgData name="Balamhashwa Syiemlieh [Chillibreeze]" userId="54efa616-9f42-44f8-bda7-1f8f19082b98" providerId="ADAL" clId="{A9B9750D-3ED9-41E8-BB7F-15D2BB5FCAD1}" dt="2020-07-10T06:22:08.311" v="89" actId="571"/>
          <ac:spMkLst>
            <pc:docMk/>
            <pc:sldMk cId="1663750524" sldId="1872"/>
            <ac:spMk id="45" creationId="{00621DAE-90A4-42FA-A360-09999BE91DAE}"/>
          </ac:spMkLst>
        </pc:spChg>
        <pc:spChg chg="mod">
          <ac:chgData name="Balamhashwa Syiemlieh [Chillibreeze]" userId="54efa616-9f42-44f8-bda7-1f8f19082b98" providerId="ADAL" clId="{A9B9750D-3ED9-41E8-BB7F-15D2BB5FCAD1}" dt="2020-07-10T06:22:08.843" v="90" actId="571"/>
          <ac:spMkLst>
            <pc:docMk/>
            <pc:sldMk cId="1663750524" sldId="1872"/>
            <ac:spMk id="47" creationId="{1CD7F659-828C-4F1E-A53D-799F3609003E}"/>
          </ac:spMkLst>
        </pc:spChg>
        <pc:spChg chg="mod">
          <ac:chgData name="Balamhashwa Syiemlieh [Chillibreeze]" userId="54efa616-9f42-44f8-bda7-1f8f19082b98" providerId="ADAL" clId="{A9B9750D-3ED9-41E8-BB7F-15D2BB5FCAD1}" dt="2020-07-10T06:22:08.843" v="90" actId="571"/>
          <ac:spMkLst>
            <pc:docMk/>
            <pc:sldMk cId="1663750524" sldId="1872"/>
            <ac:spMk id="48" creationId="{1CC02F10-D092-4F29-B017-730C3F84C8BF}"/>
          </ac:spMkLst>
        </pc:spChg>
        <pc:spChg chg="mod">
          <ac:chgData name="Balamhashwa Syiemlieh [Chillibreeze]" userId="54efa616-9f42-44f8-bda7-1f8f19082b98" providerId="ADAL" clId="{A9B9750D-3ED9-41E8-BB7F-15D2BB5FCAD1}" dt="2020-07-10T06:22:09.298" v="91" actId="571"/>
          <ac:spMkLst>
            <pc:docMk/>
            <pc:sldMk cId="1663750524" sldId="1872"/>
            <ac:spMk id="50" creationId="{1D49783D-4D8E-452C-A3B5-0D9F3FB000E2}"/>
          </ac:spMkLst>
        </pc:spChg>
        <pc:spChg chg="mod">
          <ac:chgData name="Balamhashwa Syiemlieh [Chillibreeze]" userId="54efa616-9f42-44f8-bda7-1f8f19082b98" providerId="ADAL" clId="{A9B9750D-3ED9-41E8-BB7F-15D2BB5FCAD1}" dt="2020-07-10T06:22:09.298" v="91" actId="571"/>
          <ac:spMkLst>
            <pc:docMk/>
            <pc:sldMk cId="1663750524" sldId="1872"/>
            <ac:spMk id="51" creationId="{DA80D5A0-999F-49CA-8E3B-A88CB3EC47E8}"/>
          </ac:spMkLst>
        </pc:spChg>
        <pc:spChg chg="mod">
          <ac:chgData name="Balamhashwa Syiemlieh [Chillibreeze]" userId="54efa616-9f42-44f8-bda7-1f8f19082b98" providerId="ADAL" clId="{A9B9750D-3ED9-41E8-BB7F-15D2BB5FCAD1}" dt="2020-07-10T06:22:09.849" v="92" actId="571"/>
          <ac:spMkLst>
            <pc:docMk/>
            <pc:sldMk cId="1663750524" sldId="1872"/>
            <ac:spMk id="53" creationId="{87059046-6BDA-4F7D-8D13-9562A3DDC1C2}"/>
          </ac:spMkLst>
        </pc:spChg>
        <pc:spChg chg="mod">
          <ac:chgData name="Balamhashwa Syiemlieh [Chillibreeze]" userId="54efa616-9f42-44f8-bda7-1f8f19082b98" providerId="ADAL" clId="{A9B9750D-3ED9-41E8-BB7F-15D2BB5FCAD1}" dt="2020-07-10T06:22:09.849" v="92" actId="571"/>
          <ac:spMkLst>
            <pc:docMk/>
            <pc:sldMk cId="1663750524" sldId="1872"/>
            <ac:spMk id="54" creationId="{67D57C18-8AC7-4F29-92B5-6E7626946DA2}"/>
          </ac:spMkLst>
        </pc:spChg>
        <pc:spChg chg="mod">
          <ac:chgData name="Balamhashwa Syiemlieh [Chillibreeze]" userId="54efa616-9f42-44f8-bda7-1f8f19082b98" providerId="ADAL" clId="{A9B9750D-3ED9-41E8-BB7F-15D2BB5FCAD1}" dt="2020-07-10T06:22:10.490" v="93" actId="571"/>
          <ac:spMkLst>
            <pc:docMk/>
            <pc:sldMk cId="1663750524" sldId="1872"/>
            <ac:spMk id="56" creationId="{AC581642-BFFD-478F-A602-52E1ACA7B17D}"/>
          </ac:spMkLst>
        </pc:spChg>
        <pc:spChg chg="mod">
          <ac:chgData name="Balamhashwa Syiemlieh [Chillibreeze]" userId="54efa616-9f42-44f8-bda7-1f8f19082b98" providerId="ADAL" clId="{A9B9750D-3ED9-41E8-BB7F-15D2BB5FCAD1}" dt="2020-07-10T06:22:10.490" v="93" actId="571"/>
          <ac:spMkLst>
            <pc:docMk/>
            <pc:sldMk cId="1663750524" sldId="1872"/>
            <ac:spMk id="57" creationId="{022612BF-D24D-49A6-BBBB-72F8EC3A64A4}"/>
          </ac:spMkLst>
        </pc:spChg>
        <pc:spChg chg="mod">
          <ac:chgData name="Balamhashwa Syiemlieh [Chillibreeze]" userId="54efa616-9f42-44f8-bda7-1f8f19082b98" providerId="ADAL" clId="{A9B9750D-3ED9-41E8-BB7F-15D2BB5FCAD1}" dt="2020-07-10T06:22:15.758" v="95" actId="571"/>
          <ac:spMkLst>
            <pc:docMk/>
            <pc:sldMk cId="1663750524" sldId="1872"/>
            <ac:spMk id="59" creationId="{8C2F6894-55A5-4E16-AE27-E395C788A1E6}"/>
          </ac:spMkLst>
        </pc:spChg>
        <pc:spChg chg="mod">
          <ac:chgData name="Balamhashwa Syiemlieh [Chillibreeze]" userId="54efa616-9f42-44f8-bda7-1f8f19082b98" providerId="ADAL" clId="{A9B9750D-3ED9-41E8-BB7F-15D2BB5FCAD1}" dt="2020-07-10T06:22:15.758" v="95" actId="571"/>
          <ac:spMkLst>
            <pc:docMk/>
            <pc:sldMk cId="1663750524" sldId="1872"/>
            <ac:spMk id="60" creationId="{00C49939-E3BD-4B4F-9BDE-A40F47DEFB1A}"/>
          </ac:spMkLst>
        </pc:spChg>
        <pc:spChg chg="mod">
          <ac:chgData name="Balamhashwa Syiemlieh [Chillibreeze]" userId="54efa616-9f42-44f8-bda7-1f8f19082b98" providerId="ADAL" clId="{A9B9750D-3ED9-41E8-BB7F-15D2BB5FCAD1}" dt="2020-07-10T06:22:15.758" v="95" actId="571"/>
          <ac:spMkLst>
            <pc:docMk/>
            <pc:sldMk cId="1663750524" sldId="1872"/>
            <ac:spMk id="62" creationId="{02815404-CF34-4322-93B4-75AD976BD12C}"/>
          </ac:spMkLst>
        </pc:spChg>
        <pc:spChg chg="mod">
          <ac:chgData name="Balamhashwa Syiemlieh [Chillibreeze]" userId="54efa616-9f42-44f8-bda7-1f8f19082b98" providerId="ADAL" clId="{A9B9750D-3ED9-41E8-BB7F-15D2BB5FCAD1}" dt="2020-07-10T06:22:15.758" v="95" actId="571"/>
          <ac:spMkLst>
            <pc:docMk/>
            <pc:sldMk cId="1663750524" sldId="1872"/>
            <ac:spMk id="63" creationId="{D1541E09-68FA-459E-A065-24207BEF6315}"/>
          </ac:spMkLst>
        </pc:spChg>
        <pc:spChg chg="mod">
          <ac:chgData name="Balamhashwa Syiemlieh [Chillibreeze]" userId="54efa616-9f42-44f8-bda7-1f8f19082b98" providerId="ADAL" clId="{A9B9750D-3ED9-41E8-BB7F-15D2BB5FCAD1}" dt="2020-07-10T06:22:31.408" v="150"/>
          <ac:spMkLst>
            <pc:docMk/>
            <pc:sldMk cId="1663750524" sldId="1872"/>
            <ac:spMk id="65" creationId="{EF109A8C-7C6B-4FC0-8906-8BB94996AF3D}"/>
          </ac:spMkLst>
        </pc:spChg>
        <pc:spChg chg="mod">
          <ac:chgData name="Balamhashwa Syiemlieh [Chillibreeze]" userId="54efa616-9f42-44f8-bda7-1f8f19082b98" providerId="ADAL" clId="{A9B9750D-3ED9-41E8-BB7F-15D2BB5FCAD1}" dt="2020-07-10T06:22:31.408" v="150"/>
          <ac:spMkLst>
            <pc:docMk/>
            <pc:sldMk cId="1663750524" sldId="1872"/>
            <ac:spMk id="66" creationId="{727BAA8C-D18D-4078-9ACC-32EE8EE2BD74}"/>
          </ac:spMkLst>
        </pc:spChg>
        <pc:grpChg chg="add mod">
          <ac:chgData name="Balamhashwa Syiemlieh [Chillibreeze]" userId="54efa616-9f42-44f8-bda7-1f8f19082b98" providerId="ADAL" clId="{A9B9750D-3ED9-41E8-BB7F-15D2BB5FCAD1}" dt="2020-07-10T06:22:31.408" v="150"/>
          <ac:grpSpMkLst>
            <pc:docMk/>
            <pc:sldMk cId="1663750524" sldId="1872"/>
            <ac:grpSpMk id="5" creationId="{876F1DDF-F1E9-4795-A5C8-A20DF9DCC273}"/>
          </ac:grpSpMkLst>
        </pc:grpChg>
        <pc:grpChg chg="add mod">
          <ac:chgData name="Balamhashwa Syiemlieh [Chillibreeze]" userId="54efa616-9f42-44f8-bda7-1f8f19082b98" providerId="ADAL" clId="{A9B9750D-3ED9-41E8-BB7F-15D2BB5FCAD1}" dt="2020-07-10T11:51:55.599" v="2578" actId="12788"/>
          <ac:grpSpMkLst>
            <pc:docMk/>
            <pc:sldMk cId="1663750524" sldId="1872"/>
            <ac:grpSpMk id="10" creationId="{941C7C49-3AE0-4EB0-AFDB-112AE897553F}"/>
          </ac:grpSpMkLst>
        </pc:grpChg>
        <pc:grpChg chg="add mod">
          <ac:chgData name="Balamhashwa Syiemlieh [Chillibreeze]" userId="54efa616-9f42-44f8-bda7-1f8f19082b98" providerId="ADAL" clId="{A9B9750D-3ED9-41E8-BB7F-15D2BB5FCAD1}" dt="2020-07-10T06:17:32.979" v="77" actId="12789"/>
          <ac:grpSpMkLst>
            <pc:docMk/>
            <pc:sldMk cId="1663750524" sldId="1872"/>
            <ac:grpSpMk id="15" creationId="{91B2BD10-7756-4E59-B4BF-32F0992B0088}"/>
          </ac:grpSpMkLst>
        </pc:grpChg>
        <pc:grpChg chg="add mod">
          <ac:chgData name="Balamhashwa Syiemlieh [Chillibreeze]" userId="54efa616-9f42-44f8-bda7-1f8f19082b98" providerId="ADAL" clId="{A9B9750D-3ED9-41E8-BB7F-15D2BB5FCAD1}" dt="2020-07-10T11:53:21.588" v="2588" actId="12788"/>
          <ac:grpSpMkLst>
            <pc:docMk/>
            <pc:sldMk cId="1663750524" sldId="1872"/>
            <ac:grpSpMk id="20" creationId="{B6845200-4132-4930-BF75-2924DDB45722}"/>
          </ac:grpSpMkLst>
        </pc:grpChg>
        <pc:grpChg chg="add mod">
          <ac:chgData name="Balamhashwa Syiemlieh [Chillibreeze]" userId="54efa616-9f42-44f8-bda7-1f8f19082b98" providerId="ADAL" clId="{A9B9750D-3ED9-41E8-BB7F-15D2BB5FCAD1}" dt="2020-07-10T11:49:51.699" v="2563" actId="12788"/>
          <ac:grpSpMkLst>
            <pc:docMk/>
            <pc:sldMk cId="1663750524" sldId="1872"/>
            <ac:grpSpMk id="25" creationId="{982C3862-9319-4205-9B7D-F3781345B040}"/>
          </ac:grpSpMkLst>
        </pc:grpChg>
        <pc:grpChg chg="add mod">
          <ac:chgData name="Balamhashwa Syiemlieh [Chillibreeze]" userId="54efa616-9f42-44f8-bda7-1f8f19082b98" providerId="ADAL" clId="{A9B9750D-3ED9-41E8-BB7F-15D2BB5FCAD1}" dt="2020-07-10T11:50:15.997" v="2570" actId="12788"/>
          <ac:grpSpMkLst>
            <pc:docMk/>
            <pc:sldMk cId="1663750524" sldId="1872"/>
            <ac:grpSpMk id="30" creationId="{06C3079F-F197-4272-8E92-3E91CC312351}"/>
          </ac:grpSpMkLst>
        </pc:grpChg>
        <pc:grpChg chg="add mod">
          <ac:chgData name="Balamhashwa Syiemlieh [Chillibreeze]" userId="54efa616-9f42-44f8-bda7-1f8f19082b98" providerId="ADAL" clId="{A9B9750D-3ED9-41E8-BB7F-15D2BB5FCAD1}" dt="2020-07-10T06:17:45.528" v="81" actId="12789"/>
          <ac:grpSpMkLst>
            <pc:docMk/>
            <pc:sldMk cId="1663750524" sldId="1872"/>
            <ac:grpSpMk id="35" creationId="{FB41C7AF-F876-4A23-9B0D-9EC56486C088}"/>
          </ac:grpSpMkLst>
        </pc:grpChg>
        <pc:grpChg chg="add del mod">
          <ac:chgData name="Balamhashwa Syiemlieh [Chillibreeze]" userId="54efa616-9f42-44f8-bda7-1f8f19082b98" providerId="ADAL" clId="{A9B9750D-3ED9-41E8-BB7F-15D2BB5FCAD1}" dt="2020-07-10T06:23:39.286" v="154" actId="478"/>
          <ac:grpSpMkLst>
            <pc:docMk/>
            <pc:sldMk cId="1663750524" sldId="1872"/>
            <ac:grpSpMk id="40" creationId="{A9E7986B-6E78-482D-8599-9C31C9938DB8}"/>
          </ac:grpSpMkLst>
        </pc:grpChg>
        <pc:grpChg chg="add del mod">
          <ac:chgData name="Balamhashwa Syiemlieh [Chillibreeze]" userId="54efa616-9f42-44f8-bda7-1f8f19082b98" providerId="ADAL" clId="{A9B9750D-3ED9-41E8-BB7F-15D2BB5FCAD1}" dt="2020-07-10T06:23:39.286" v="154" actId="478"/>
          <ac:grpSpMkLst>
            <pc:docMk/>
            <pc:sldMk cId="1663750524" sldId="1872"/>
            <ac:grpSpMk id="43" creationId="{DB29FB61-11FE-4676-A563-057F6AE6E9AB}"/>
          </ac:grpSpMkLst>
        </pc:grpChg>
        <pc:grpChg chg="add del mod">
          <ac:chgData name="Balamhashwa Syiemlieh [Chillibreeze]" userId="54efa616-9f42-44f8-bda7-1f8f19082b98" providerId="ADAL" clId="{A9B9750D-3ED9-41E8-BB7F-15D2BB5FCAD1}" dt="2020-07-10T06:23:39.286" v="154" actId="478"/>
          <ac:grpSpMkLst>
            <pc:docMk/>
            <pc:sldMk cId="1663750524" sldId="1872"/>
            <ac:grpSpMk id="46" creationId="{5B1B2429-7947-4B94-A2D7-2BB2CB08D5BC}"/>
          </ac:grpSpMkLst>
        </pc:grpChg>
        <pc:grpChg chg="add del mod">
          <ac:chgData name="Balamhashwa Syiemlieh [Chillibreeze]" userId="54efa616-9f42-44f8-bda7-1f8f19082b98" providerId="ADAL" clId="{A9B9750D-3ED9-41E8-BB7F-15D2BB5FCAD1}" dt="2020-07-10T06:23:39.286" v="154" actId="478"/>
          <ac:grpSpMkLst>
            <pc:docMk/>
            <pc:sldMk cId="1663750524" sldId="1872"/>
            <ac:grpSpMk id="49" creationId="{5F212F4F-9DDC-41AF-B7E6-29BAEEC74978}"/>
          </ac:grpSpMkLst>
        </pc:grpChg>
        <pc:grpChg chg="add del mod">
          <ac:chgData name="Balamhashwa Syiemlieh [Chillibreeze]" userId="54efa616-9f42-44f8-bda7-1f8f19082b98" providerId="ADAL" clId="{A9B9750D-3ED9-41E8-BB7F-15D2BB5FCAD1}" dt="2020-07-10T06:23:39.286" v="154" actId="478"/>
          <ac:grpSpMkLst>
            <pc:docMk/>
            <pc:sldMk cId="1663750524" sldId="1872"/>
            <ac:grpSpMk id="52" creationId="{87AF22FD-DB5D-4253-B9CD-7614FC40F39D}"/>
          </ac:grpSpMkLst>
        </pc:grpChg>
        <pc:grpChg chg="add del mod">
          <ac:chgData name="Balamhashwa Syiemlieh [Chillibreeze]" userId="54efa616-9f42-44f8-bda7-1f8f19082b98" providerId="ADAL" clId="{A9B9750D-3ED9-41E8-BB7F-15D2BB5FCAD1}" dt="2020-07-10T06:23:39.286" v="154" actId="478"/>
          <ac:grpSpMkLst>
            <pc:docMk/>
            <pc:sldMk cId="1663750524" sldId="1872"/>
            <ac:grpSpMk id="55" creationId="{CBDFAA48-DF80-4CAA-AE72-AB052AC75933}"/>
          </ac:grpSpMkLst>
        </pc:grpChg>
        <pc:grpChg chg="add mod">
          <ac:chgData name="Balamhashwa Syiemlieh [Chillibreeze]" userId="54efa616-9f42-44f8-bda7-1f8f19082b98" providerId="ADAL" clId="{A9B9750D-3ED9-41E8-BB7F-15D2BB5FCAD1}" dt="2020-07-10T06:22:15.758" v="95" actId="571"/>
          <ac:grpSpMkLst>
            <pc:docMk/>
            <pc:sldMk cId="1663750524" sldId="1872"/>
            <ac:grpSpMk id="58" creationId="{02AD0523-9AE9-4C88-B761-891225A0FE32}"/>
          </ac:grpSpMkLst>
        </pc:grpChg>
        <pc:grpChg chg="add mod">
          <ac:chgData name="Balamhashwa Syiemlieh [Chillibreeze]" userId="54efa616-9f42-44f8-bda7-1f8f19082b98" providerId="ADAL" clId="{A9B9750D-3ED9-41E8-BB7F-15D2BB5FCAD1}" dt="2020-07-10T06:22:15.758" v="95" actId="571"/>
          <ac:grpSpMkLst>
            <pc:docMk/>
            <pc:sldMk cId="1663750524" sldId="1872"/>
            <ac:grpSpMk id="61" creationId="{4D2C2D8F-3D02-414C-8AA5-D33F2D60F47F}"/>
          </ac:grpSpMkLst>
        </pc:grpChg>
        <pc:grpChg chg="add del mod">
          <ac:chgData name="Balamhashwa Syiemlieh [Chillibreeze]" userId="54efa616-9f42-44f8-bda7-1f8f19082b98" providerId="ADAL" clId="{A9B9750D-3ED9-41E8-BB7F-15D2BB5FCAD1}" dt="2020-07-10T06:23:39.286" v="154" actId="478"/>
          <ac:grpSpMkLst>
            <pc:docMk/>
            <pc:sldMk cId="1663750524" sldId="1872"/>
            <ac:grpSpMk id="64" creationId="{A65569E6-C2E8-4AB2-A091-C7E860B36104}"/>
          </ac:grpSpMkLst>
        </pc:grpChg>
        <pc:picChg chg="add del mod">
          <ac:chgData name="Balamhashwa Syiemlieh [Chillibreeze]" userId="54efa616-9f42-44f8-bda7-1f8f19082b98" providerId="ADAL" clId="{A9B9750D-3ED9-41E8-BB7F-15D2BB5FCAD1}" dt="2020-07-10T06:23:01.838" v="153" actId="478"/>
          <ac:picMkLst>
            <pc:docMk/>
            <pc:sldMk cId="1663750524" sldId="1872"/>
            <ac:picMk id="8" creationId="{01BC9B69-E93F-4EB7-A749-27B55ADA8E67}"/>
          </ac:picMkLst>
        </pc:picChg>
        <pc:picChg chg="add del mod">
          <ac:chgData name="Balamhashwa Syiemlieh [Chillibreeze]" userId="54efa616-9f42-44f8-bda7-1f8f19082b98" providerId="ADAL" clId="{A9B9750D-3ED9-41E8-BB7F-15D2BB5FCAD1}" dt="2020-07-10T06:23:01.838" v="153" actId="478"/>
          <ac:picMkLst>
            <pc:docMk/>
            <pc:sldMk cId="1663750524" sldId="1872"/>
            <ac:picMk id="13" creationId="{88098564-DC3F-4A94-A4BF-EA54E85E5991}"/>
          </ac:picMkLst>
        </pc:picChg>
        <pc:picChg chg="add del mod">
          <ac:chgData name="Balamhashwa Syiemlieh [Chillibreeze]" userId="54efa616-9f42-44f8-bda7-1f8f19082b98" providerId="ADAL" clId="{A9B9750D-3ED9-41E8-BB7F-15D2BB5FCAD1}" dt="2020-07-10T06:23:01.838" v="153" actId="478"/>
          <ac:picMkLst>
            <pc:docMk/>
            <pc:sldMk cId="1663750524" sldId="1872"/>
            <ac:picMk id="18" creationId="{E971FFD7-2DE0-43A0-A276-6964C9EE57A5}"/>
          </ac:picMkLst>
        </pc:picChg>
        <pc:picChg chg="add del mod">
          <ac:chgData name="Balamhashwa Syiemlieh [Chillibreeze]" userId="54efa616-9f42-44f8-bda7-1f8f19082b98" providerId="ADAL" clId="{A9B9750D-3ED9-41E8-BB7F-15D2BB5FCAD1}" dt="2020-07-10T06:22:55.308" v="152" actId="478"/>
          <ac:picMkLst>
            <pc:docMk/>
            <pc:sldMk cId="1663750524" sldId="1872"/>
            <ac:picMk id="23" creationId="{B4D3C55F-6050-442C-B5DD-6F0F39ABAC53}"/>
          </ac:picMkLst>
        </pc:picChg>
        <pc:picChg chg="add del mod">
          <ac:chgData name="Balamhashwa Syiemlieh [Chillibreeze]" userId="54efa616-9f42-44f8-bda7-1f8f19082b98" providerId="ADAL" clId="{A9B9750D-3ED9-41E8-BB7F-15D2BB5FCAD1}" dt="2020-07-10T06:23:01.838" v="153" actId="478"/>
          <ac:picMkLst>
            <pc:docMk/>
            <pc:sldMk cId="1663750524" sldId="1872"/>
            <ac:picMk id="28" creationId="{E1A06D6F-6073-48CA-A146-5F6FFABB83C8}"/>
          </ac:picMkLst>
        </pc:picChg>
        <pc:picChg chg="add del mod">
          <ac:chgData name="Balamhashwa Syiemlieh [Chillibreeze]" userId="54efa616-9f42-44f8-bda7-1f8f19082b98" providerId="ADAL" clId="{A9B9750D-3ED9-41E8-BB7F-15D2BB5FCAD1}" dt="2020-07-10T06:23:01.838" v="153" actId="478"/>
          <ac:picMkLst>
            <pc:docMk/>
            <pc:sldMk cId="1663750524" sldId="1872"/>
            <ac:picMk id="33" creationId="{E4125911-7292-4DE5-A2EF-9044B0507AD7}"/>
          </ac:picMkLst>
        </pc:picChg>
        <pc:picChg chg="add del mod">
          <ac:chgData name="Balamhashwa Syiemlieh [Chillibreeze]" userId="54efa616-9f42-44f8-bda7-1f8f19082b98" providerId="ADAL" clId="{A9B9750D-3ED9-41E8-BB7F-15D2BB5FCAD1}" dt="2020-07-10T06:23:01.838" v="153" actId="478"/>
          <ac:picMkLst>
            <pc:docMk/>
            <pc:sldMk cId="1663750524" sldId="1872"/>
            <ac:picMk id="38" creationId="{A9F70389-8DFD-4EBC-9A07-34D53EA403AA}"/>
          </ac:picMkLst>
        </pc:picChg>
        <pc:picChg chg="add mod">
          <ac:chgData name="Balamhashwa Syiemlieh [Chillibreeze]" userId="54efa616-9f42-44f8-bda7-1f8f19082b98" providerId="ADAL" clId="{A9B9750D-3ED9-41E8-BB7F-15D2BB5FCAD1}" dt="2020-07-10T11:48:02.082" v="2556"/>
          <ac:picMkLst>
            <pc:docMk/>
            <pc:sldMk cId="1663750524" sldId="1872"/>
            <ac:picMk id="67" creationId="{B311DBFD-782A-42E4-A525-C77C9C507663}"/>
          </ac:picMkLst>
        </pc:picChg>
        <pc:picChg chg="add mod">
          <ac:chgData name="Balamhashwa Syiemlieh [Chillibreeze]" userId="54efa616-9f42-44f8-bda7-1f8f19082b98" providerId="ADAL" clId="{A9B9750D-3ED9-41E8-BB7F-15D2BB5FCAD1}" dt="2020-07-10T11:48:19.669" v="2557"/>
          <ac:picMkLst>
            <pc:docMk/>
            <pc:sldMk cId="1663750524" sldId="1872"/>
            <ac:picMk id="68" creationId="{9E3266C3-6F07-4B2A-9D69-423C203F0AE6}"/>
          </ac:picMkLst>
        </pc:picChg>
        <pc:picChg chg="add mod">
          <ac:chgData name="Balamhashwa Syiemlieh [Chillibreeze]" userId="54efa616-9f42-44f8-bda7-1f8f19082b98" providerId="ADAL" clId="{A9B9750D-3ED9-41E8-BB7F-15D2BB5FCAD1}" dt="2020-07-10T11:49:56.539" v="2564" actId="14100"/>
          <ac:picMkLst>
            <pc:docMk/>
            <pc:sldMk cId="1663750524" sldId="1872"/>
            <ac:picMk id="69" creationId="{439D3762-7E10-4DF2-A802-41C52F3B9C02}"/>
          </ac:picMkLst>
        </pc:picChg>
        <pc:picChg chg="add mod">
          <ac:chgData name="Balamhashwa Syiemlieh [Chillibreeze]" userId="54efa616-9f42-44f8-bda7-1f8f19082b98" providerId="ADAL" clId="{A9B9750D-3ED9-41E8-BB7F-15D2BB5FCAD1}" dt="2020-07-10T11:50:15.997" v="2570" actId="12788"/>
          <ac:picMkLst>
            <pc:docMk/>
            <pc:sldMk cId="1663750524" sldId="1872"/>
            <ac:picMk id="70" creationId="{DA274840-D966-4D56-A1B2-219ACF10B44A}"/>
          </ac:picMkLst>
        </pc:picChg>
        <pc:picChg chg="add mod">
          <ac:chgData name="Balamhashwa Syiemlieh [Chillibreeze]" userId="54efa616-9f42-44f8-bda7-1f8f19082b98" providerId="ADAL" clId="{A9B9750D-3ED9-41E8-BB7F-15D2BB5FCAD1}" dt="2020-07-10T11:50:45.219" v="2573" actId="1076"/>
          <ac:picMkLst>
            <pc:docMk/>
            <pc:sldMk cId="1663750524" sldId="1872"/>
            <ac:picMk id="71" creationId="{2537A9E5-E1FD-4C65-8CE1-FE5540174DD1}"/>
          </ac:picMkLst>
        </pc:picChg>
        <pc:picChg chg="add mod">
          <ac:chgData name="Balamhashwa Syiemlieh [Chillibreeze]" userId="54efa616-9f42-44f8-bda7-1f8f19082b98" providerId="ADAL" clId="{A9B9750D-3ED9-41E8-BB7F-15D2BB5FCAD1}" dt="2020-07-10T11:51:58.339" v="2579" actId="14100"/>
          <ac:picMkLst>
            <pc:docMk/>
            <pc:sldMk cId="1663750524" sldId="1872"/>
            <ac:picMk id="72" creationId="{10823BA3-B71C-4280-A678-618A09880D90}"/>
          </ac:picMkLst>
        </pc:picChg>
        <pc:picChg chg="add del mod">
          <ac:chgData name="Balamhashwa Syiemlieh [Chillibreeze]" userId="54efa616-9f42-44f8-bda7-1f8f19082b98" providerId="ADAL" clId="{A9B9750D-3ED9-41E8-BB7F-15D2BB5FCAD1}" dt="2020-07-10T11:52:44.619" v="2582" actId="478"/>
          <ac:picMkLst>
            <pc:docMk/>
            <pc:sldMk cId="1663750524" sldId="1872"/>
            <ac:picMk id="73" creationId="{7F4BAD74-D089-4D98-B154-4A02806CAD35}"/>
          </ac:picMkLst>
        </pc:picChg>
        <pc:picChg chg="add mod">
          <ac:chgData name="Balamhashwa Syiemlieh [Chillibreeze]" userId="54efa616-9f42-44f8-bda7-1f8f19082b98" providerId="ADAL" clId="{A9B9750D-3ED9-41E8-BB7F-15D2BB5FCAD1}" dt="2020-07-10T11:53:21.588" v="2588" actId="12788"/>
          <ac:picMkLst>
            <pc:docMk/>
            <pc:sldMk cId="1663750524" sldId="1872"/>
            <ac:picMk id="74" creationId="{484AEDCF-4E45-4EF8-B9CE-9741F506325C}"/>
          </ac:picMkLst>
        </pc:picChg>
      </pc:sldChg>
      <pc:sldChg chg="del">
        <pc:chgData name="Balamhashwa Syiemlieh [Chillibreeze]" userId="54efa616-9f42-44f8-bda7-1f8f19082b98" providerId="ADAL" clId="{A9B9750D-3ED9-41E8-BB7F-15D2BB5FCAD1}" dt="2020-07-10T06:09:16.046" v="0" actId="47"/>
        <pc:sldMkLst>
          <pc:docMk/>
          <pc:sldMk cId="3335741821" sldId="1872"/>
        </pc:sldMkLst>
      </pc:sldChg>
      <pc:sldChg chg="del">
        <pc:chgData name="Balamhashwa Syiemlieh [Chillibreeze]" userId="54efa616-9f42-44f8-bda7-1f8f19082b98" providerId="ADAL" clId="{A9B9750D-3ED9-41E8-BB7F-15D2BB5FCAD1}" dt="2020-07-10T06:09:16.046" v="0" actId="47"/>
        <pc:sldMkLst>
          <pc:docMk/>
          <pc:sldMk cId="323899221" sldId="1873"/>
        </pc:sldMkLst>
      </pc:sldChg>
      <pc:sldChg chg="add del">
        <pc:chgData name="Balamhashwa Syiemlieh [Chillibreeze]" userId="54efa616-9f42-44f8-bda7-1f8f19082b98" providerId="ADAL" clId="{A9B9750D-3ED9-41E8-BB7F-15D2BB5FCAD1}" dt="2020-07-10T06:59:12.979" v="428" actId="22"/>
        <pc:sldMkLst>
          <pc:docMk/>
          <pc:sldMk cId="1059113831" sldId="1873"/>
        </pc:sldMkLst>
      </pc:sldChg>
      <pc:sldChg chg="addSp delSp modSp add mod">
        <pc:chgData name="Balamhashwa Syiemlieh [Chillibreeze]" userId="54efa616-9f42-44f8-bda7-1f8f19082b98" providerId="ADAL" clId="{A9B9750D-3ED9-41E8-BB7F-15D2BB5FCAD1}" dt="2020-07-10T14:44:10.423" v="2945"/>
        <pc:sldMkLst>
          <pc:docMk/>
          <pc:sldMk cId="3394103013" sldId="1873"/>
        </pc:sldMkLst>
        <pc:spChg chg="mod">
          <ac:chgData name="Balamhashwa Syiemlieh [Chillibreeze]" userId="54efa616-9f42-44f8-bda7-1f8f19082b98" providerId="ADAL" clId="{A9B9750D-3ED9-41E8-BB7F-15D2BB5FCAD1}" dt="2020-07-10T14:44:10.423" v="2945"/>
          <ac:spMkLst>
            <pc:docMk/>
            <pc:sldMk cId="3394103013" sldId="1873"/>
            <ac:spMk id="2" creationId="{8BEFA9EF-EBA4-964C-B2C3-CA2524BAE48C}"/>
          </ac:spMkLst>
        </pc:spChg>
        <pc:spChg chg="del">
          <ac:chgData name="Balamhashwa Syiemlieh [Chillibreeze]" userId="54efa616-9f42-44f8-bda7-1f8f19082b98" providerId="ADAL" clId="{A9B9750D-3ED9-41E8-BB7F-15D2BB5FCAD1}" dt="2020-07-10T14:44:10.423" v="2945"/>
          <ac:spMkLst>
            <pc:docMk/>
            <pc:sldMk cId="3394103013" sldId="1873"/>
            <ac:spMk id="3" creationId="{2366BA2F-31F8-494F-96A6-6941AEEC5A91}"/>
          </ac:spMkLst>
        </pc:spChg>
        <pc:spChg chg="add del mod">
          <ac:chgData name="Balamhashwa Syiemlieh [Chillibreeze]" userId="54efa616-9f42-44f8-bda7-1f8f19082b98" providerId="ADAL" clId="{A9B9750D-3ED9-41E8-BB7F-15D2BB5FCAD1}" dt="2020-07-10T14:44:10.423" v="2945"/>
          <ac:spMkLst>
            <pc:docMk/>
            <pc:sldMk cId="3394103013" sldId="1873"/>
            <ac:spMk id="5" creationId="{2D3521F3-8C1D-46D1-A986-95D1E4156903}"/>
          </ac:spMkLst>
        </pc:spChg>
        <pc:spChg chg="add mod">
          <ac:chgData name="Balamhashwa Syiemlieh [Chillibreeze]" userId="54efa616-9f42-44f8-bda7-1f8f19082b98" providerId="ADAL" clId="{A9B9750D-3ED9-41E8-BB7F-15D2BB5FCAD1}" dt="2020-07-10T14:44:10.423" v="2945"/>
          <ac:spMkLst>
            <pc:docMk/>
            <pc:sldMk cId="3394103013" sldId="1873"/>
            <ac:spMk id="6" creationId="{264B171E-466A-4A26-BC62-4CB56A1A2FD1}"/>
          </ac:spMkLst>
        </pc:spChg>
      </pc:sldChg>
      <pc:sldChg chg="addSp delSp modSp add mod">
        <pc:chgData name="Balamhashwa Syiemlieh [Chillibreeze]" userId="54efa616-9f42-44f8-bda7-1f8f19082b98" providerId="ADAL" clId="{A9B9750D-3ED9-41E8-BB7F-15D2BB5FCAD1}" dt="2020-07-10T16:48:04.745" v="3120" actId="12788"/>
        <pc:sldMkLst>
          <pc:docMk/>
          <pc:sldMk cId="3280134131" sldId="1874"/>
        </pc:sldMkLst>
        <pc:spChg chg="mod">
          <ac:chgData name="Balamhashwa Syiemlieh [Chillibreeze]" userId="54efa616-9f42-44f8-bda7-1f8f19082b98" providerId="ADAL" clId="{A9B9750D-3ED9-41E8-BB7F-15D2BB5FCAD1}" dt="2020-07-10T16:48:04.745" v="3120" actId="12788"/>
          <ac:spMkLst>
            <pc:docMk/>
            <pc:sldMk cId="3280134131" sldId="1874"/>
            <ac:spMk id="4" creationId="{8D0CBB96-A085-4B9F-A843-6BDF47F7930B}"/>
          </ac:spMkLst>
        </pc:spChg>
        <pc:spChg chg="add del mod">
          <ac:chgData name="Balamhashwa Syiemlieh [Chillibreeze]" userId="54efa616-9f42-44f8-bda7-1f8f19082b98" providerId="ADAL" clId="{A9B9750D-3ED9-41E8-BB7F-15D2BB5FCAD1}" dt="2020-07-10T16:47:24.254" v="3115" actId="478"/>
          <ac:spMkLst>
            <pc:docMk/>
            <pc:sldMk cId="3280134131" sldId="1874"/>
            <ac:spMk id="6" creationId="{C54A6787-BEC8-42F0-B2D0-58B663BD1A58}"/>
          </ac:spMkLst>
        </pc:spChg>
        <pc:spChg chg="mod">
          <ac:chgData name="Balamhashwa Syiemlieh [Chillibreeze]" userId="54efa616-9f42-44f8-bda7-1f8f19082b98" providerId="ADAL" clId="{A9B9750D-3ED9-41E8-BB7F-15D2BB5FCAD1}" dt="2020-07-10T16:46:40.926" v="3104"/>
          <ac:spMkLst>
            <pc:docMk/>
            <pc:sldMk cId="3280134131" sldId="1874"/>
            <ac:spMk id="7" creationId="{E90765FD-FD94-43F1-B52A-09EF0B8B4F1C}"/>
          </ac:spMkLst>
        </pc:spChg>
        <pc:spChg chg="mod">
          <ac:chgData name="Balamhashwa Syiemlieh [Chillibreeze]" userId="54efa616-9f42-44f8-bda7-1f8f19082b98" providerId="ADAL" clId="{A9B9750D-3ED9-41E8-BB7F-15D2BB5FCAD1}" dt="2020-07-10T16:46:40.926" v="3104"/>
          <ac:spMkLst>
            <pc:docMk/>
            <pc:sldMk cId="3280134131" sldId="1874"/>
            <ac:spMk id="8" creationId="{F94ED6EE-11DB-4135-84D5-547BBBF7B99E}"/>
          </ac:spMkLst>
        </pc:spChg>
        <pc:spChg chg="mod">
          <ac:chgData name="Balamhashwa Syiemlieh [Chillibreeze]" userId="54efa616-9f42-44f8-bda7-1f8f19082b98" providerId="ADAL" clId="{A9B9750D-3ED9-41E8-BB7F-15D2BB5FCAD1}" dt="2020-07-10T16:46:40.926" v="3104"/>
          <ac:spMkLst>
            <pc:docMk/>
            <pc:sldMk cId="3280134131" sldId="1874"/>
            <ac:spMk id="9" creationId="{C89B23AC-9BFA-4C35-879A-C140D0B954C6}"/>
          </ac:spMkLst>
        </pc:spChg>
        <pc:spChg chg="mod">
          <ac:chgData name="Balamhashwa Syiemlieh [Chillibreeze]" userId="54efa616-9f42-44f8-bda7-1f8f19082b98" providerId="ADAL" clId="{A9B9750D-3ED9-41E8-BB7F-15D2BB5FCAD1}" dt="2020-07-10T16:46:40.926" v="3104"/>
          <ac:spMkLst>
            <pc:docMk/>
            <pc:sldMk cId="3280134131" sldId="1874"/>
            <ac:spMk id="10" creationId="{AC8C90D5-A192-4720-8733-2F4A95D39DEE}"/>
          </ac:spMkLst>
        </pc:spChg>
        <pc:spChg chg="add del mod">
          <ac:chgData name="Balamhashwa Syiemlieh [Chillibreeze]" userId="54efa616-9f42-44f8-bda7-1f8f19082b98" providerId="ADAL" clId="{A9B9750D-3ED9-41E8-BB7F-15D2BB5FCAD1}" dt="2020-07-10T16:47:24.254" v="3115" actId="478"/>
          <ac:spMkLst>
            <pc:docMk/>
            <pc:sldMk cId="3280134131" sldId="1874"/>
            <ac:spMk id="11" creationId="{09AD85E6-2B18-4B4C-8666-A92DDDF3B485}"/>
          </ac:spMkLst>
        </pc:spChg>
        <pc:grpChg chg="add mod">
          <ac:chgData name="Balamhashwa Syiemlieh [Chillibreeze]" userId="54efa616-9f42-44f8-bda7-1f8f19082b98" providerId="ADAL" clId="{A9B9750D-3ED9-41E8-BB7F-15D2BB5FCAD1}" dt="2020-07-10T16:46:40.926" v="3104"/>
          <ac:grpSpMkLst>
            <pc:docMk/>
            <pc:sldMk cId="3280134131" sldId="1874"/>
            <ac:grpSpMk id="3" creationId="{527099FE-0923-4AAF-B420-438D1F088909}"/>
          </ac:grpSpMkLst>
        </pc:grpChg>
        <pc:picChg chg="mod">
          <ac:chgData name="Balamhashwa Syiemlieh [Chillibreeze]" userId="54efa616-9f42-44f8-bda7-1f8f19082b98" providerId="ADAL" clId="{A9B9750D-3ED9-41E8-BB7F-15D2BB5FCAD1}" dt="2020-07-10T16:48:04.745" v="3120" actId="12788"/>
          <ac:picMkLst>
            <pc:docMk/>
            <pc:sldMk cId="3280134131" sldId="1874"/>
            <ac:picMk id="5" creationId="{497443A2-A56F-46BD-B487-E75FDDB2996A}"/>
          </ac:picMkLst>
        </pc:picChg>
      </pc:sldChg>
      <pc:sldChg chg="del">
        <pc:chgData name="Balamhashwa Syiemlieh [Chillibreeze]" userId="54efa616-9f42-44f8-bda7-1f8f19082b98" providerId="ADAL" clId="{A9B9750D-3ED9-41E8-BB7F-15D2BB5FCAD1}" dt="2020-07-10T06:09:16.046" v="0" actId="47"/>
        <pc:sldMkLst>
          <pc:docMk/>
          <pc:sldMk cId="4000954467" sldId="1874"/>
        </pc:sldMkLst>
      </pc:sldChg>
      <pc:sldChg chg="del">
        <pc:chgData name="Balamhashwa Syiemlieh [Chillibreeze]" userId="54efa616-9f42-44f8-bda7-1f8f19082b98" providerId="ADAL" clId="{A9B9750D-3ED9-41E8-BB7F-15D2BB5FCAD1}" dt="2020-07-10T06:09:16.046" v="0" actId="47"/>
        <pc:sldMkLst>
          <pc:docMk/>
          <pc:sldMk cId="2096500426" sldId="1875"/>
        </pc:sldMkLst>
      </pc:sldChg>
      <pc:sldChg chg="addSp delSp modSp add del mod">
        <pc:chgData name="Balamhashwa Syiemlieh [Chillibreeze]" userId="54efa616-9f42-44f8-bda7-1f8f19082b98" providerId="ADAL" clId="{A9B9750D-3ED9-41E8-BB7F-15D2BB5FCAD1}" dt="2020-07-10T16:54:21.641" v="3209" actId="47"/>
        <pc:sldMkLst>
          <pc:docMk/>
          <pc:sldMk cId="2560367439" sldId="1875"/>
        </pc:sldMkLst>
        <pc:spChg chg="mod topLvl">
          <ac:chgData name="Balamhashwa Syiemlieh [Chillibreeze]" userId="54efa616-9f42-44f8-bda7-1f8f19082b98" providerId="ADAL" clId="{A9B9750D-3ED9-41E8-BB7F-15D2BB5FCAD1}" dt="2020-07-10T16:54:00.807" v="3208" actId="12788"/>
          <ac:spMkLst>
            <pc:docMk/>
            <pc:sldMk cId="2560367439" sldId="1875"/>
            <ac:spMk id="4" creationId="{92191DA0-2F4D-4F6F-BB2C-F8152517BE05}"/>
          </ac:spMkLst>
        </pc:spChg>
        <pc:spChg chg="mod topLvl">
          <ac:chgData name="Balamhashwa Syiemlieh [Chillibreeze]" userId="54efa616-9f42-44f8-bda7-1f8f19082b98" providerId="ADAL" clId="{A9B9750D-3ED9-41E8-BB7F-15D2BB5FCAD1}" dt="2020-07-10T16:54:00.807" v="3208" actId="12788"/>
          <ac:spMkLst>
            <pc:docMk/>
            <pc:sldMk cId="2560367439" sldId="1875"/>
            <ac:spMk id="5" creationId="{2A9BDDEA-2DA8-4B26-8FAE-15D1233EAEBA}"/>
          </ac:spMkLst>
        </pc:spChg>
        <pc:spChg chg="mod topLvl">
          <ac:chgData name="Balamhashwa Syiemlieh [Chillibreeze]" userId="54efa616-9f42-44f8-bda7-1f8f19082b98" providerId="ADAL" clId="{A9B9750D-3ED9-41E8-BB7F-15D2BB5FCAD1}" dt="2020-07-10T16:54:00.807" v="3208" actId="12788"/>
          <ac:spMkLst>
            <pc:docMk/>
            <pc:sldMk cId="2560367439" sldId="1875"/>
            <ac:spMk id="6" creationId="{0E503F07-1E8C-40C7-94AF-4568DC39CA85}"/>
          </ac:spMkLst>
        </pc:spChg>
        <pc:spChg chg="mod topLvl">
          <ac:chgData name="Balamhashwa Syiemlieh [Chillibreeze]" userId="54efa616-9f42-44f8-bda7-1f8f19082b98" providerId="ADAL" clId="{A9B9750D-3ED9-41E8-BB7F-15D2BB5FCAD1}" dt="2020-07-10T16:54:00.807" v="3208" actId="12788"/>
          <ac:spMkLst>
            <pc:docMk/>
            <pc:sldMk cId="2560367439" sldId="1875"/>
            <ac:spMk id="7" creationId="{BAE8E5C2-AAE2-4266-B7D2-73EC8D452264}"/>
          </ac:spMkLst>
        </pc:spChg>
        <pc:spChg chg="del mod topLvl">
          <ac:chgData name="Balamhashwa Syiemlieh [Chillibreeze]" userId="54efa616-9f42-44f8-bda7-1f8f19082b98" providerId="ADAL" clId="{A9B9750D-3ED9-41E8-BB7F-15D2BB5FCAD1}" dt="2020-07-10T16:51:39.624" v="3150" actId="478"/>
          <ac:spMkLst>
            <pc:docMk/>
            <pc:sldMk cId="2560367439" sldId="1875"/>
            <ac:spMk id="8" creationId="{40A7F6D2-AD59-439B-92DD-484F69A9D26C}"/>
          </ac:spMkLst>
        </pc:spChg>
        <pc:spChg chg="del mod topLvl">
          <ac:chgData name="Balamhashwa Syiemlieh [Chillibreeze]" userId="54efa616-9f42-44f8-bda7-1f8f19082b98" providerId="ADAL" clId="{A9B9750D-3ED9-41E8-BB7F-15D2BB5FCAD1}" dt="2020-07-10T16:51:41.440" v="3151" actId="478"/>
          <ac:spMkLst>
            <pc:docMk/>
            <pc:sldMk cId="2560367439" sldId="1875"/>
            <ac:spMk id="9" creationId="{647A714B-EFDE-4E07-ABF4-37F851C06E22}"/>
          </ac:spMkLst>
        </pc:spChg>
        <pc:spChg chg="add mod">
          <ac:chgData name="Balamhashwa Syiemlieh [Chillibreeze]" userId="54efa616-9f42-44f8-bda7-1f8f19082b98" providerId="ADAL" clId="{A9B9750D-3ED9-41E8-BB7F-15D2BB5FCAD1}" dt="2020-07-10T16:54:00.807" v="3208" actId="12788"/>
          <ac:spMkLst>
            <pc:docMk/>
            <pc:sldMk cId="2560367439" sldId="1875"/>
            <ac:spMk id="10" creationId="{7FFD2F87-751A-4BF4-89FA-BD75E072EE01}"/>
          </ac:spMkLst>
        </pc:spChg>
        <pc:spChg chg="add mod">
          <ac:chgData name="Balamhashwa Syiemlieh [Chillibreeze]" userId="54efa616-9f42-44f8-bda7-1f8f19082b98" providerId="ADAL" clId="{A9B9750D-3ED9-41E8-BB7F-15D2BB5FCAD1}" dt="2020-07-10T16:54:00.807" v="3208" actId="12788"/>
          <ac:spMkLst>
            <pc:docMk/>
            <pc:sldMk cId="2560367439" sldId="1875"/>
            <ac:spMk id="11" creationId="{C10626A2-4621-407F-9881-D6F0C35AF8E2}"/>
          </ac:spMkLst>
        </pc:spChg>
        <pc:spChg chg="add mod">
          <ac:chgData name="Balamhashwa Syiemlieh [Chillibreeze]" userId="54efa616-9f42-44f8-bda7-1f8f19082b98" providerId="ADAL" clId="{A9B9750D-3ED9-41E8-BB7F-15D2BB5FCAD1}" dt="2020-07-10T16:54:00.807" v="3208" actId="12788"/>
          <ac:spMkLst>
            <pc:docMk/>
            <pc:sldMk cId="2560367439" sldId="1875"/>
            <ac:spMk id="12" creationId="{DFEC6412-0A78-4916-972A-8DF665AC41D8}"/>
          </ac:spMkLst>
        </pc:spChg>
        <pc:grpChg chg="del">
          <ac:chgData name="Balamhashwa Syiemlieh [Chillibreeze]" userId="54efa616-9f42-44f8-bda7-1f8f19082b98" providerId="ADAL" clId="{A9B9750D-3ED9-41E8-BB7F-15D2BB5FCAD1}" dt="2020-07-10T16:51:27.287" v="3146" actId="165"/>
          <ac:grpSpMkLst>
            <pc:docMk/>
            <pc:sldMk cId="2560367439" sldId="1875"/>
            <ac:grpSpMk id="3" creationId="{36149854-B411-401F-9763-B648F5FCE10A}"/>
          </ac:grpSpMkLst>
        </pc:grpChg>
      </pc:sldChg>
      <pc:sldChg chg="del">
        <pc:chgData name="Balamhashwa Syiemlieh [Chillibreeze]" userId="54efa616-9f42-44f8-bda7-1f8f19082b98" providerId="ADAL" clId="{A9B9750D-3ED9-41E8-BB7F-15D2BB5FCAD1}" dt="2020-07-10T06:09:16.046" v="0" actId="47"/>
        <pc:sldMkLst>
          <pc:docMk/>
          <pc:sldMk cId="2005633850" sldId="1876"/>
        </pc:sldMkLst>
      </pc:sldChg>
      <pc:sldChg chg="del">
        <pc:chgData name="Balamhashwa Syiemlieh [Chillibreeze]" userId="54efa616-9f42-44f8-bda7-1f8f19082b98" providerId="ADAL" clId="{A9B9750D-3ED9-41E8-BB7F-15D2BB5FCAD1}" dt="2020-07-10T06:09:16.046" v="0" actId="47"/>
        <pc:sldMkLst>
          <pc:docMk/>
          <pc:sldMk cId="3299241507" sldId="1877"/>
        </pc:sldMkLst>
      </pc:sldChg>
      <pc:sldChg chg="del">
        <pc:chgData name="Balamhashwa Syiemlieh [Chillibreeze]" userId="54efa616-9f42-44f8-bda7-1f8f19082b98" providerId="ADAL" clId="{A9B9750D-3ED9-41E8-BB7F-15D2BB5FCAD1}" dt="2020-07-10T06:09:16.046" v="0" actId="47"/>
        <pc:sldMkLst>
          <pc:docMk/>
          <pc:sldMk cId="3060697331" sldId="1878"/>
        </pc:sldMkLst>
      </pc:sldChg>
      <pc:sldChg chg="del">
        <pc:chgData name="Balamhashwa Syiemlieh [Chillibreeze]" userId="54efa616-9f42-44f8-bda7-1f8f19082b98" providerId="ADAL" clId="{A9B9750D-3ED9-41E8-BB7F-15D2BB5FCAD1}" dt="2020-07-10T06:09:16.046" v="0" actId="47"/>
        <pc:sldMkLst>
          <pc:docMk/>
          <pc:sldMk cId="1663750524" sldId="1879"/>
        </pc:sldMkLst>
      </pc:sldChg>
      <pc:sldChg chg="del">
        <pc:chgData name="Balamhashwa Syiemlieh [Chillibreeze]" userId="54efa616-9f42-44f8-bda7-1f8f19082b98" providerId="ADAL" clId="{A9B9750D-3ED9-41E8-BB7F-15D2BB5FCAD1}" dt="2020-07-10T06:09:16.046" v="0" actId="47"/>
        <pc:sldMkLst>
          <pc:docMk/>
          <pc:sldMk cId="316985794" sldId="1880"/>
        </pc:sldMkLst>
      </pc:sldChg>
      <pc:sldChg chg="del">
        <pc:chgData name="Balamhashwa Syiemlieh [Chillibreeze]" userId="54efa616-9f42-44f8-bda7-1f8f19082b98" providerId="ADAL" clId="{A9B9750D-3ED9-41E8-BB7F-15D2BB5FCAD1}" dt="2020-07-10T06:09:16.046" v="0" actId="47"/>
        <pc:sldMkLst>
          <pc:docMk/>
          <pc:sldMk cId="2894631293" sldId="1881"/>
        </pc:sldMkLst>
      </pc:sldChg>
      <pc:sldChg chg="del">
        <pc:chgData name="Balamhashwa Syiemlieh [Chillibreeze]" userId="54efa616-9f42-44f8-bda7-1f8f19082b98" providerId="ADAL" clId="{A9B9750D-3ED9-41E8-BB7F-15D2BB5FCAD1}" dt="2020-07-10T06:09:16.046" v="0" actId="47"/>
        <pc:sldMkLst>
          <pc:docMk/>
          <pc:sldMk cId="17682011" sldId="1882"/>
        </pc:sldMkLst>
      </pc:sldChg>
      <pc:sldMasterChg chg="addSldLayout delSldLayout modSldLayout">
        <pc:chgData name="Balamhashwa Syiemlieh [Chillibreeze]" userId="54efa616-9f42-44f8-bda7-1f8f19082b98" providerId="ADAL" clId="{A9B9750D-3ED9-41E8-BB7F-15D2BB5FCAD1}" dt="2020-07-10T14:48:19.573" v="2980"/>
        <pc:sldMasterMkLst>
          <pc:docMk/>
          <pc:sldMasterMk cId="1881724970" sldId="2147484551"/>
        </pc:sldMasterMkLst>
        <pc:sldLayoutChg chg="modSp">
          <pc:chgData name="Balamhashwa Syiemlieh [Chillibreeze]" userId="54efa616-9f42-44f8-bda7-1f8f19082b98" providerId="ADAL" clId="{A9B9750D-3ED9-41E8-BB7F-15D2BB5FCAD1}" dt="2020-07-10T14:48:19.573" v="2980"/>
          <pc:sldLayoutMkLst>
            <pc:docMk/>
            <pc:sldMasterMk cId="1881724970" sldId="2147484551"/>
            <pc:sldLayoutMk cId="227641596" sldId="2147484572"/>
          </pc:sldLayoutMkLst>
          <pc:spChg chg="mod">
            <ac:chgData name="Balamhashwa Syiemlieh [Chillibreeze]" userId="54efa616-9f42-44f8-bda7-1f8f19082b98" providerId="ADAL" clId="{A9B9750D-3ED9-41E8-BB7F-15D2BB5FCAD1}" dt="2020-07-10T14:48:19.573" v="2980"/>
            <ac:spMkLst>
              <pc:docMk/>
              <pc:sldMasterMk cId="1881724970" sldId="2147484551"/>
              <pc:sldLayoutMk cId="227641596" sldId="2147484572"/>
              <ac:spMk id="10" creationId="{AD9F5927-827C-2E4D-8781-07CF39C27494}"/>
            </ac:spMkLst>
          </pc:spChg>
        </pc:sldLayoutChg>
        <pc:sldLayoutChg chg="modSp add">
          <pc:chgData name="Balamhashwa Syiemlieh [Chillibreeze]" userId="54efa616-9f42-44f8-bda7-1f8f19082b98" providerId="ADAL" clId="{A9B9750D-3ED9-41E8-BB7F-15D2BB5FCAD1}" dt="2020-07-10T14:48:19.573" v="2980"/>
          <pc:sldLayoutMkLst>
            <pc:docMk/>
            <pc:sldMasterMk cId="1881724970" sldId="2147484551"/>
            <pc:sldLayoutMk cId="363241009" sldId="2147484626"/>
          </pc:sldLayoutMkLst>
          <pc:spChg chg="mod">
            <ac:chgData name="Balamhashwa Syiemlieh [Chillibreeze]" userId="54efa616-9f42-44f8-bda7-1f8f19082b98" providerId="ADAL" clId="{A9B9750D-3ED9-41E8-BB7F-15D2BB5FCAD1}" dt="2020-07-10T14:48:19.573" v="2980"/>
            <ac:spMkLst>
              <pc:docMk/>
              <pc:sldMasterMk cId="1881724970" sldId="2147484551"/>
              <pc:sldLayoutMk cId="363241009" sldId="2147484626"/>
              <ac:spMk id="12" creationId="{A8F5F40B-56C9-1D43-9521-8583515F1C5D}"/>
            </ac:spMkLst>
          </pc:spChg>
        </pc:sldLayoutChg>
        <pc:sldLayoutChg chg="del">
          <pc:chgData name="Balamhashwa Syiemlieh [Chillibreeze]" userId="54efa616-9f42-44f8-bda7-1f8f19082b98" providerId="ADAL" clId="{A9B9750D-3ED9-41E8-BB7F-15D2BB5FCAD1}" dt="2020-07-10T06:12:55.241" v="27" actId="2696"/>
          <pc:sldLayoutMkLst>
            <pc:docMk/>
            <pc:sldMasterMk cId="1881724970" sldId="2147484551"/>
            <pc:sldLayoutMk cId="3373436515" sldId="2147484626"/>
          </pc:sldLayoutMkLst>
        </pc:sldLayoutChg>
        <pc:sldLayoutChg chg="del">
          <pc:chgData name="Balamhashwa Syiemlieh [Chillibreeze]" userId="54efa616-9f42-44f8-bda7-1f8f19082b98" providerId="ADAL" clId="{A9B9750D-3ED9-41E8-BB7F-15D2BB5FCAD1}" dt="2020-07-10T06:12:55.241" v="26" actId="2696"/>
          <pc:sldLayoutMkLst>
            <pc:docMk/>
            <pc:sldMasterMk cId="1881724970" sldId="2147484551"/>
            <pc:sldLayoutMk cId="3128116286" sldId="2147484627"/>
          </pc:sldLayoutMkLst>
        </pc:sldLayoutChg>
      </pc:sldMasterChg>
    </pc:docChg>
  </pc:docChgLst>
  <pc:docChgLst>
    <pc:chgData name="Wanlambok Nongbet [Chillibreeze]" userId="6bf028ea-505a-4797-9fbe-498829f78d74" providerId="ADAL" clId="{A26F4B95-FC7D-4B52-82D0-9BA9F16D30A2}"/>
    <pc:docChg chg="modSld">
      <pc:chgData name="Wanlambok Nongbet [Chillibreeze]" userId="6bf028ea-505a-4797-9fbe-498829f78d74" providerId="ADAL" clId="{A26F4B95-FC7D-4B52-82D0-9BA9F16D30A2}" dt="2020-07-15T13:27:56.206" v="1" actId="2711"/>
      <pc:docMkLst>
        <pc:docMk/>
      </pc:docMkLst>
      <pc:sldChg chg="modSp mod">
        <pc:chgData name="Wanlambok Nongbet [Chillibreeze]" userId="6bf028ea-505a-4797-9fbe-498829f78d74" providerId="ADAL" clId="{A26F4B95-FC7D-4B52-82D0-9BA9F16D30A2}" dt="2020-07-15T13:27:56.206" v="1" actId="2711"/>
        <pc:sldMkLst>
          <pc:docMk/>
          <pc:sldMk cId="316322398" sldId="1900"/>
        </pc:sldMkLst>
        <pc:spChg chg="mod">
          <ac:chgData name="Wanlambok Nongbet [Chillibreeze]" userId="6bf028ea-505a-4797-9fbe-498829f78d74" providerId="ADAL" clId="{A26F4B95-FC7D-4B52-82D0-9BA9F16D30A2}" dt="2020-07-15T13:27:56.206" v="1" actId="2711"/>
          <ac:spMkLst>
            <pc:docMk/>
            <pc:sldMk cId="316322398" sldId="1900"/>
            <ac:spMk id="4" creationId="{3B3FC0B6-329F-4215-9FD7-0FBF1F7348AF}"/>
          </ac:spMkLst>
        </pc:spChg>
        <pc:spChg chg="mod">
          <ac:chgData name="Wanlambok Nongbet [Chillibreeze]" userId="6bf028ea-505a-4797-9fbe-498829f78d74" providerId="ADAL" clId="{A26F4B95-FC7D-4B52-82D0-9BA9F16D30A2}" dt="2020-07-15T13:27:56.206" v="1" actId="2711"/>
          <ac:spMkLst>
            <pc:docMk/>
            <pc:sldMk cId="316322398" sldId="1900"/>
            <ac:spMk id="6" creationId="{3F93E11F-2357-4ADD-A7AA-FE6AFC46F95F}"/>
          </ac:spMkLst>
        </pc:spChg>
        <pc:spChg chg="mod">
          <ac:chgData name="Wanlambok Nongbet [Chillibreeze]" userId="6bf028ea-505a-4797-9fbe-498829f78d74" providerId="ADAL" clId="{A26F4B95-FC7D-4B52-82D0-9BA9F16D30A2}" dt="2020-07-15T13:27:56.206" v="1" actId="2711"/>
          <ac:spMkLst>
            <pc:docMk/>
            <pc:sldMk cId="316322398" sldId="1900"/>
            <ac:spMk id="8" creationId="{7171648D-EE7D-45B8-B3D7-3DB328D8825B}"/>
          </ac:spMkLst>
        </pc:spChg>
        <pc:spChg chg="mod">
          <ac:chgData name="Wanlambok Nongbet [Chillibreeze]" userId="6bf028ea-505a-4797-9fbe-498829f78d74" providerId="ADAL" clId="{A26F4B95-FC7D-4B52-82D0-9BA9F16D30A2}" dt="2020-07-15T13:27:56.206" v="1" actId="2711"/>
          <ac:spMkLst>
            <pc:docMk/>
            <pc:sldMk cId="316322398" sldId="1900"/>
            <ac:spMk id="10" creationId="{BB2CF901-3923-41D6-BB8D-EC8DEAB66189}"/>
          </ac:spMkLst>
        </pc:spChg>
        <pc:spChg chg="mod">
          <ac:chgData name="Wanlambok Nongbet [Chillibreeze]" userId="6bf028ea-505a-4797-9fbe-498829f78d74" providerId="ADAL" clId="{A26F4B95-FC7D-4B52-82D0-9BA9F16D30A2}" dt="2020-07-15T13:27:56.206" v="1" actId="2711"/>
          <ac:spMkLst>
            <pc:docMk/>
            <pc:sldMk cId="316322398" sldId="1900"/>
            <ac:spMk id="46" creationId="{63670B6C-6EAA-4386-9613-A757E3C7F418}"/>
          </ac:spMkLst>
        </pc:spChg>
      </pc:sldChg>
    </pc:docChg>
  </pc:docChgLst>
  <pc:docChgLst>
    <pc:chgData name="Wanlambok Nongbet [Chillibreeze]" userId="6bf028ea-505a-4797-9fbe-498829f78d74" providerId="ADAL" clId="{4B216E57-BDBD-4C21-B2AF-BD4DC5CFD1CE}"/>
    <pc:docChg chg="undo custSel modSld">
      <pc:chgData name="Wanlambok Nongbet [Chillibreeze]" userId="6bf028ea-505a-4797-9fbe-498829f78d74" providerId="ADAL" clId="{4B216E57-BDBD-4C21-B2AF-BD4DC5CFD1CE}" dt="2020-07-14T17:29:21.167" v="8" actId="20577"/>
      <pc:docMkLst>
        <pc:docMk/>
      </pc:docMkLst>
      <pc:sldChg chg="modSp mod">
        <pc:chgData name="Wanlambok Nongbet [Chillibreeze]" userId="6bf028ea-505a-4797-9fbe-498829f78d74" providerId="ADAL" clId="{4B216E57-BDBD-4C21-B2AF-BD4DC5CFD1CE}" dt="2020-07-14T17:29:21.167" v="8" actId="20577"/>
        <pc:sldMkLst>
          <pc:docMk/>
          <pc:sldMk cId="3560731283" sldId="256"/>
        </pc:sldMkLst>
        <pc:spChg chg="mod">
          <ac:chgData name="Wanlambok Nongbet [Chillibreeze]" userId="6bf028ea-505a-4797-9fbe-498829f78d74" providerId="ADAL" clId="{4B216E57-BDBD-4C21-B2AF-BD4DC5CFD1CE}" dt="2020-07-14T17:29:21.167" v="8" actId="20577"/>
          <ac:spMkLst>
            <pc:docMk/>
            <pc:sldMk cId="3560731283" sldId="256"/>
            <ac:spMk id="2" creationId="{06456474-6022-48BB-A434-CF09068ED1E2}"/>
          </ac:spMkLst>
        </pc:spChg>
      </pc:sldChg>
      <pc:sldChg chg="modSp mod">
        <pc:chgData name="Wanlambok Nongbet [Chillibreeze]" userId="6bf028ea-505a-4797-9fbe-498829f78d74" providerId="ADAL" clId="{4B216E57-BDBD-4C21-B2AF-BD4DC5CFD1CE}" dt="2020-07-14T13:21:04.555" v="2" actId="20577"/>
        <pc:sldMkLst>
          <pc:docMk/>
          <pc:sldMk cId="2713783001" sldId="262"/>
        </pc:sldMkLst>
        <pc:spChg chg="mod">
          <ac:chgData name="Wanlambok Nongbet [Chillibreeze]" userId="6bf028ea-505a-4797-9fbe-498829f78d74" providerId="ADAL" clId="{4B216E57-BDBD-4C21-B2AF-BD4DC5CFD1CE}" dt="2020-07-14T13:21:04.555" v="2" actId="20577"/>
          <ac:spMkLst>
            <pc:docMk/>
            <pc:sldMk cId="2713783001" sldId="262"/>
            <ac:spMk id="36" creationId="{4DBCBCAB-B190-425A-BA49-BE4B79C6B7BE}"/>
          </ac:spMkLst>
        </pc:spChg>
      </pc:sldChg>
      <pc:sldChg chg="modSp mod">
        <pc:chgData name="Wanlambok Nongbet [Chillibreeze]" userId="6bf028ea-505a-4797-9fbe-498829f78d74" providerId="ADAL" clId="{4B216E57-BDBD-4C21-B2AF-BD4DC5CFD1CE}" dt="2020-07-14T13:20:49.019" v="0" actId="14100"/>
        <pc:sldMkLst>
          <pc:docMk/>
          <pc:sldMk cId="3867718353" sldId="380"/>
        </pc:sldMkLst>
        <pc:spChg chg="mod">
          <ac:chgData name="Wanlambok Nongbet [Chillibreeze]" userId="6bf028ea-505a-4797-9fbe-498829f78d74" providerId="ADAL" clId="{4B216E57-BDBD-4C21-B2AF-BD4DC5CFD1CE}" dt="2020-07-14T13:20:49.019" v="0" actId="14100"/>
          <ac:spMkLst>
            <pc:docMk/>
            <pc:sldMk cId="3867718353" sldId="380"/>
            <ac:spMk id="51" creationId="{220E68C1-2253-4473-BCE9-74B8BA5F9D88}"/>
          </ac:spMkLst>
        </pc:spChg>
      </pc:sldChg>
      <pc:sldChg chg="modSp mod">
        <pc:chgData name="Wanlambok Nongbet [Chillibreeze]" userId="6bf028ea-505a-4797-9fbe-498829f78d74" providerId="ADAL" clId="{4B216E57-BDBD-4C21-B2AF-BD4DC5CFD1CE}" dt="2020-07-14T13:20:58.884" v="1" actId="20577"/>
        <pc:sldMkLst>
          <pc:docMk/>
          <pc:sldMk cId="3011215079" sldId="386"/>
        </pc:sldMkLst>
        <pc:spChg chg="mod">
          <ac:chgData name="Wanlambok Nongbet [Chillibreeze]" userId="6bf028ea-505a-4797-9fbe-498829f78d74" providerId="ADAL" clId="{4B216E57-BDBD-4C21-B2AF-BD4DC5CFD1CE}" dt="2020-07-14T13:20:58.884" v="1" actId="20577"/>
          <ac:spMkLst>
            <pc:docMk/>
            <pc:sldMk cId="3011215079" sldId="386"/>
            <ac:spMk id="78" creationId="{3EEBB5ED-5239-4342-91B3-C32E84D61289}"/>
          </ac:spMkLst>
        </pc:spChg>
      </pc:sldChg>
      <pc:sldChg chg="modSp">
        <pc:chgData name="Wanlambok Nongbet [Chillibreeze]" userId="6bf028ea-505a-4797-9fbe-498829f78d74" providerId="ADAL" clId="{4B216E57-BDBD-4C21-B2AF-BD4DC5CFD1CE}" dt="2020-07-14T13:22:24.260" v="3" actId="207"/>
        <pc:sldMkLst>
          <pc:docMk/>
          <pc:sldMk cId="2962425294" sldId="1876"/>
        </pc:sldMkLst>
        <pc:spChg chg="mod">
          <ac:chgData name="Wanlambok Nongbet [Chillibreeze]" userId="6bf028ea-505a-4797-9fbe-498829f78d74" providerId="ADAL" clId="{4B216E57-BDBD-4C21-B2AF-BD4DC5CFD1CE}" dt="2020-07-14T13:22:24.260" v="3" actId="207"/>
          <ac:spMkLst>
            <pc:docMk/>
            <pc:sldMk cId="2962425294" sldId="1876"/>
            <ac:spMk id="22" creationId="{CB71A3F3-8B39-4E29-89EA-775E23AA89CC}"/>
          </ac:spMkLst>
        </pc:spChg>
        <pc:spChg chg="mod">
          <ac:chgData name="Wanlambok Nongbet [Chillibreeze]" userId="6bf028ea-505a-4797-9fbe-498829f78d74" providerId="ADAL" clId="{4B216E57-BDBD-4C21-B2AF-BD4DC5CFD1CE}" dt="2020-07-14T13:22:24.260" v="3" actId="207"/>
          <ac:spMkLst>
            <pc:docMk/>
            <pc:sldMk cId="2962425294" sldId="1876"/>
            <ac:spMk id="25" creationId="{83769390-E9AC-4A97-8D9F-13E299D60D7E}"/>
          </ac:spMkLst>
        </pc:spChg>
        <pc:spChg chg="mod">
          <ac:chgData name="Wanlambok Nongbet [Chillibreeze]" userId="6bf028ea-505a-4797-9fbe-498829f78d74" providerId="ADAL" clId="{4B216E57-BDBD-4C21-B2AF-BD4DC5CFD1CE}" dt="2020-07-14T13:22:24.260" v="3" actId="207"/>
          <ac:spMkLst>
            <pc:docMk/>
            <pc:sldMk cId="2962425294" sldId="1876"/>
            <ac:spMk id="28" creationId="{E50CF7ED-AF37-4772-B950-B6827ACA8A4A}"/>
          </ac:spMkLst>
        </pc:spChg>
      </pc:sldChg>
      <pc:sldChg chg="modSp mod">
        <pc:chgData name="Wanlambok Nongbet [Chillibreeze]" userId="6bf028ea-505a-4797-9fbe-498829f78d74" providerId="ADAL" clId="{4B216E57-BDBD-4C21-B2AF-BD4DC5CFD1CE}" dt="2020-07-14T13:23:48.204" v="5" actId="1076"/>
        <pc:sldMkLst>
          <pc:docMk/>
          <pc:sldMk cId="3362475322" sldId="1886"/>
        </pc:sldMkLst>
        <pc:picChg chg="mod">
          <ac:chgData name="Wanlambok Nongbet [Chillibreeze]" userId="6bf028ea-505a-4797-9fbe-498829f78d74" providerId="ADAL" clId="{4B216E57-BDBD-4C21-B2AF-BD4DC5CFD1CE}" dt="2020-07-14T13:23:48.204" v="5" actId="1076"/>
          <ac:picMkLst>
            <pc:docMk/>
            <pc:sldMk cId="3362475322" sldId="1886"/>
            <ac:picMk id="3" creationId="{06A0E087-DD3A-4DA7-88FD-32C7D073C8D4}"/>
          </ac:picMkLst>
        </pc:picChg>
      </pc:sldChg>
      <pc:sldChg chg="modSp mod">
        <pc:chgData name="Wanlambok Nongbet [Chillibreeze]" userId="6bf028ea-505a-4797-9fbe-498829f78d74" providerId="ADAL" clId="{4B216E57-BDBD-4C21-B2AF-BD4DC5CFD1CE}" dt="2020-07-14T13:24:48.987" v="7" actId="1076"/>
        <pc:sldMkLst>
          <pc:docMk/>
          <pc:sldMk cId="3190384538" sldId="1898"/>
        </pc:sldMkLst>
        <pc:spChg chg="mod">
          <ac:chgData name="Wanlambok Nongbet [Chillibreeze]" userId="6bf028ea-505a-4797-9fbe-498829f78d74" providerId="ADAL" clId="{4B216E57-BDBD-4C21-B2AF-BD4DC5CFD1CE}" dt="2020-07-14T13:24:46.576" v="6" actId="14100"/>
          <ac:spMkLst>
            <pc:docMk/>
            <pc:sldMk cId="3190384538" sldId="1898"/>
            <ac:spMk id="16" creationId="{62C8E93F-59F9-466B-A6AC-79455576CF90}"/>
          </ac:spMkLst>
        </pc:spChg>
        <pc:spChg chg="mod">
          <ac:chgData name="Wanlambok Nongbet [Chillibreeze]" userId="6bf028ea-505a-4797-9fbe-498829f78d74" providerId="ADAL" clId="{4B216E57-BDBD-4C21-B2AF-BD4DC5CFD1CE}" dt="2020-07-14T13:24:46.576" v="6" actId="14100"/>
          <ac:spMkLst>
            <pc:docMk/>
            <pc:sldMk cId="3190384538" sldId="1898"/>
            <ac:spMk id="17" creationId="{5BA480E7-072D-4880-A124-F377C99BCC80}"/>
          </ac:spMkLst>
        </pc:spChg>
        <pc:spChg chg="mod">
          <ac:chgData name="Wanlambok Nongbet [Chillibreeze]" userId="6bf028ea-505a-4797-9fbe-498829f78d74" providerId="ADAL" clId="{4B216E57-BDBD-4C21-B2AF-BD4DC5CFD1CE}" dt="2020-07-14T13:24:46.576" v="6" actId="14100"/>
          <ac:spMkLst>
            <pc:docMk/>
            <pc:sldMk cId="3190384538" sldId="1898"/>
            <ac:spMk id="18" creationId="{071EACB5-2BB5-4D25-A51D-A6EFAE73FC49}"/>
          </ac:spMkLst>
        </pc:spChg>
        <pc:spChg chg="mod">
          <ac:chgData name="Wanlambok Nongbet [Chillibreeze]" userId="6bf028ea-505a-4797-9fbe-498829f78d74" providerId="ADAL" clId="{4B216E57-BDBD-4C21-B2AF-BD4DC5CFD1CE}" dt="2020-07-14T13:24:46.576" v="6" actId="14100"/>
          <ac:spMkLst>
            <pc:docMk/>
            <pc:sldMk cId="3190384538" sldId="1898"/>
            <ac:spMk id="19" creationId="{85E84BE5-3A48-43D6-ADEA-02A7CC553316}"/>
          </ac:spMkLst>
        </pc:spChg>
        <pc:spChg chg="mod">
          <ac:chgData name="Wanlambok Nongbet [Chillibreeze]" userId="6bf028ea-505a-4797-9fbe-498829f78d74" providerId="ADAL" clId="{4B216E57-BDBD-4C21-B2AF-BD4DC5CFD1CE}" dt="2020-07-14T13:24:46.576" v="6" actId="14100"/>
          <ac:spMkLst>
            <pc:docMk/>
            <pc:sldMk cId="3190384538" sldId="1898"/>
            <ac:spMk id="20" creationId="{F1AC3992-142E-4A92-9325-B9607F6CBB55}"/>
          </ac:spMkLst>
        </pc:spChg>
        <pc:spChg chg="mod">
          <ac:chgData name="Wanlambok Nongbet [Chillibreeze]" userId="6bf028ea-505a-4797-9fbe-498829f78d74" providerId="ADAL" clId="{4B216E57-BDBD-4C21-B2AF-BD4DC5CFD1CE}" dt="2020-07-14T13:24:46.576" v="6" actId="14100"/>
          <ac:spMkLst>
            <pc:docMk/>
            <pc:sldMk cId="3190384538" sldId="1898"/>
            <ac:spMk id="21" creationId="{F3901263-20DB-4B40-BED5-E97231D33133}"/>
          </ac:spMkLst>
        </pc:spChg>
        <pc:picChg chg="mod">
          <ac:chgData name="Wanlambok Nongbet [Chillibreeze]" userId="6bf028ea-505a-4797-9fbe-498829f78d74" providerId="ADAL" clId="{4B216E57-BDBD-4C21-B2AF-BD4DC5CFD1CE}" dt="2020-07-14T13:24:48.987" v="7" actId="1076"/>
          <ac:picMkLst>
            <pc:docMk/>
            <pc:sldMk cId="3190384538" sldId="1898"/>
            <ac:picMk id="4" creationId="{D6A701E0-D3CC-42D2-9B1E-007247ED12A3}"/>
          </ac:picMkLst>
        </pc:picChg>
        <pc:picChg chg="mod">
          <ac:chgData name="Wanlambok Nongbet [Chillibreeze]" userId="6bf028ea-505a-4797-9fbe-498829f78d74" providerId="ADAL" clId="{4B216E57-BDBD-4C21-B2AF-BD4DC5CFD1CE}" dt="2020-07-14T13:24:48.987" v="7" actId="1076"/>
          <ac:picMkLst>
            <pc:docMk/>
            <pc:sldMk cId="3190384538" sldId="1898"/>
            <ac:picMk id="5" creationId="{6608436A-C1FC-4ECD-8178-711BB1B16797}"/>
          </ac:picMkLst>
        </pc:picChg>
        <pc:picChg chg="mod">
          <ac:chgData name="Wanlambok Nongbet [Chillibreeze]" userId="6bf028ea-505a-4797-9fbe-498829f78d74" providerId="ADAL" clId="{4B216E57-BDBD-4C21-B2AF-BD4DC5CFD1CE}" dt="2020-07-14T13:24:48.987" v="7" actId="1076"/>
          <ac:picMkLst>
            <pc:docMk/>
            <pc:sldMk cId="3190384538" sldId="1898"/>
            <ac:picMk id="13" creationId="{13D26C5F-D641-4FD6-900A-1BDECD144F88}"/>
          </ac:picMkLst>
        </pc:picChg>
        <pc:picChg chg="mod">
          <ac:chgData name="Wanlambok Nongbet [Chillibreeze]" userId="6bf028ea-505a-4797-9fbe-498829f78d74" providerId="ADAL" clId="{4B216E57-BDBD-4C21-B2AF-BD4DC5CFD1CE}" dt="2020-07-14T13:24:48.987" v="7" actId="1076"/>
          <ac:picMkLst>
            <pc:docMk/>
            <pc:sldMk cId="3190384538" sldId="1898"/>
            <ac:picMk id="30" creationId="{080B724B-E891-4BED-BE4B-9B3BB1C5A51D}"/>
          </ac:picMkLst>
        </pc:picChg>
        <pc:picChg chg="mod">
          <ac:chgData name="Wanlambok Nongbet [Chillibreeze]" userId="6bf028ea-505a-4797-9fbe-498829f78d74" providerId="ADAL" clId="{4B216E57-BDBD-4C21-B2AF-BD4DC5CFD1CE}" dt="2020-07-14T13:24:48.987" v="7" actId="1076"/>
          <ac:picMkLst>
            <pc:docMk/>
            <pc:sldMk cId="3190384538" sldId="1898"/>
            <ac:picMk id="1026" creationId="{86002415-8D8F-4A82-BF43-6A496E91B948}"/>
          </ac:picMkLst>
        </pc:picChg>
        <pc:picChg chg="mod">
          <ac:chgData name="Wanlambok Nongbet [Chillibreeze]" userId="6bf028ea-505a-4797-9fbe-498829f78d74" providerId="ADAL" clId="{4B216E57-BDBD-4C21-B2AF-BD4DC5CFD1CE}" dt="2020-07-14T13:24:48.987" v="7" actId="1076"/>
          <ac:picMkLst>
            <pc:docMk/>
            <pc:sldMk cId="3190384538" sldId="1898"/>
            <ac:picMk id="1028" creationId="{223E7FB2-1E7C-4583-8389-D1578DE12849}"/>
          </ac:picMkLst>
        </pc:picChg>
      </pc:sldChg>
    </pc:docChg>
  </pc:docChgLst>
  <pc:docChgLst>
    <pc:chgData name="Balamhashwa Syiemlieh [Chillibreeze]" userId="54efa616-9f42-44f8-bda7-1f8f19082b98" providerId="ADAL" clId="{D319DF0D-D713-4395-88DA-7ECAA612AD1C}"/>
    <pc:docChg chg="undo redo custSel modSld">
      <pc:chgData name="Balamhashwa Syiemlieh [Chillibreeze]" userId="54efa616-9f42-44f8-bda7-1f8f19082b98" providerId="ADAL" clId="{D319DF0D-D713-4395-88DA-7ECAA612AD1C}" dt="2020-07-13T11:47:09.288" v="4606" actId="478"/>
      <pc:docMkLst>
        <pc:docMk/>
      </pc:docMkLst>
      <pc:sldChg chg="modSp mod">
        <pc:chgData name="Balamhashwa Syiemlieh [Chillibreeze]" userId="54efa616-9f42-44f8-bda7-1f8f19082b98" providerId="ADAL" clId="{D319DF0D-D713-4395-88DA-7ECAA612AD1C}" dt="2020-07-13T04:18:09.505" v="26" actId="20577"/>
        <pc:sldMkLst>
          <pc:docMk/>
          <pc:sldMk cId="3560731283" sldId="256"/>
        </pc:sldMkLst>
        <pc:spChg chg="mod">
          <ac:chgData name="Balamhashwa Syiemlieh [Chillibreeze]" userId="54efa616-9f42-44f8-bda7-1f8f19082b98" providerId="ADAL" clId="{D319DF0D-D713-4395-88DA-7ECAA612AD1C}" dt="2020-07-13T04:18:09.505" v="26" actId="20577"/>
          <ac:spMkLst>
            <pc:docMk/>
            <pc:sldMk cId="3560731283" sldId="256"/>
            <ac:spMk id="2" creationId="{06456474-6022-48BB-A434-CF09068ED1E2}"/>
          </ac:spMkLst>
        </pc:spChg>
      </pc:sldChg>
      <pc:sldChg chg="delSp modSp mod">
        <pc:chgData name="Balamhashwa Syiemlieh [Chillibreeze]" userId="54efa616-9f42-44f8-bda7-1f8f19082b98" providerId="ADAL" clId="{D319DF0D-D713-4395-88DA-7ECAA612AD1C}" dt="2020-07-13T11:41:54.567" v="4578" actId="1076"/>
        <pc:sldMkLst>
          <pc:docMk/>
          <pc:sldMk cId="4269435113" sldId="260"/>
        </pc:sldMkLst>
        <pc:spChg chg="mod">
          <ac:chgData name="Balamhashwa Syiemlieh [Chillibreeze]" userId="54efa616-9f42-44f8-bda7-1f8f19082b98" providerId="ADAL" clId="{D319DF0D-D713-4395-88DA-7ECAA612AD1C}" dt="2020-07-13T04:22:28.761" v="103"/>
          <ac:spMkLst>
            <pc:docMk/>
            <pc:sldMk cId="4269435113" sldId="260"/>
            <ac:spMk id="2" creationId="{39C21671-89E2-4AA4-8F06-AFABB58DF2E3}"/>
          </ac:spMkLst>
        </pc:spChg>
        <pc:spChg chg="mod">
          <ac:chgData name="Balamhashwa Syiemlieh [Chillibreeze]" userId="54efa616-9f42-44f8-bda7-1f8f19082b98" providerId="ADAL" clId="{D319DF0D-D713-4395-88DA-7ECAA612AD1C}" dt="2020-07-13T11:41:40.785" v="4574" actId="12788"/>
          <ac:spMkLst>
            <pc:docMk/>
            <pc:sldMk cId="4269435113" sldId="260"/>
            <ac:spMk id="6" creationId="{0E503F07-1E8C-40C7-94AF-4568DC39CA85}"/>
          </ac:spMkLst>
        </pc:spChg>
        <pc:spChg chg="mod">
          <ac:chgData name="Balamhashwa Syiemlieh [Chillibreeze]" userId="54efa616-9f42-44f8-bda7-1f8f19082b98" providerId="ADAL" clId="{D319DF0D-D713-4395-88DA-7ECAA612AD1C}" dt="2020-07-13T11:41:40.785" v="4574" actId="12788"/>
          <ac:spMkLst>
            <pc:docMk/>
            <pc:sldMk cId="4269435113" sldId="260"/>
            <ac:spMk id="8" creationId="{40A7F6D2-AD59-439B-92DD-484F69A9D26C}"/>
          </ac:spMkLst>
        </pc:spChg>
        <pc:spChg chg="mod">
          <ac:chgData name="Balamhashwa Syiemlieh [Chillibreeze]" userId="54efa616-9f42-44f8-bda7-1f8f19082b98" providerId="ADAL" clId="{D319DF0D-D713-4395-88DA-7ECAA612AD1C}" dt="2020-07-13T11:41:54.567" v="4578" actId="1076"/>
          <ac:spMkLst>
            <pc:docMk/>
            <pc:sldMk cId="4269435113" sldId="260"/>
            <ac:spMk id="9" creationId="{647A714B-EFDE-4E07-ABF4-37F851C06E22}"/>
          </ac:spMkLst>
        </pc:spChg>
        <pc:spChg chg="del">
          <ac:chgData name="Balamhashwa Syiemlieh [Chillibreeze]" userId="54efa616-9f42-44f8-bda7-1f8f19082b98" providerId="ADAL" clId="{D319DF0D-D713-4395-88DA-7ECAA612AD1C}" dt="2020-07-13T06:49:27.575" v="2034" actId="478"/>
          <ac:spMkLst>
            <pc:docMk/>
            <pc:sldMk cId="4269435113" sldId="260"/>
            <ac:spMk id="10" creationId="{44589957-2CAB-4C25-99D0-71A745CCDEC0}"/>
          </ac:spMkLst>
        </pc:spChg>
      </pc:sldChg>
      <pc:sldChg chg="addSp delSp modSp mod">
        <pc:chgData name="Balamhashwa Syiemlieh [Chillibreeze]" userId="54efa616-9f42-44f8-bda7-1f8f19082b98" providerId="ADAL" clId="{D319DF0D-D713-4395-88DA-7ECAA612AD1C}" dt="2020-07-13T11:42:58.577" v="4579" actId="552"/>
        <pc:sldMkLst>
          <pc:docMk/>
          <pc:sldMk cId="2713783001" sldId="262"/>
        </pc:sldMkLst>
        <pc:spChg chg="mod">
          <ac:chgData name="Balamhashwa Syiemlieh [Chillibreeze]" userId="54efa616-9f42-44f8-bda7-1f8f19082b98" providerId="ADAL" clId="{D319DF0D-D713-4395-88DA-7ECAA612AD1C}" dt="2020-07-13T04:21:26.339" v="86"/>
          <ac:spMkLst>
            <pc:docMk/>
            <pc:sldMk cId="2713783001" sldId="262"/>
            <ac:spMk id="2" creationId="{68D10122-6007-4FE9-AFBE-2D6EE497EC69}"/>
          </ac:spMkLst>
        </pc:spChg>
        <pc:spChg chg="mod">
          <ac:chgData name="Balamhashwa Syiemlieh [Chillibreeze]" userId="54efa616-9f42-44f8-bda7-1f8f19082b98" providerId="ADAL" clId="{D319DF0D-D713-4395-88DA-7ECAA612AD1C}" dt="2020-07-13T04:16:34.456" v="0" actId="1582"/>
          <ac:spMkLst>
            <pc:docMk/>
            <pc:sldMk cId="2713783001" sldId="262"/>
            <ac:spMk id="6" creationId="{C0AC6AA5-2B46-4EA8-98D7-3A2245BCD24B}"/>
          </ac:spMkLst>
        </pc:spChg>
        <pc:spChg chg="mod">
          <ac:chgData name="Balamhashwa Syiemlieh [Chillibreeze]" userId="54efa616-9f42-44f8-bda7-1f8f19082b98" providerId="ADAL" clId="{D319DF0D-D713-4395-88DA-7ECAA612AD1C}" dt="2020-07-13T04:16:37.192" v="1" actId="1582"/>
          <ac:spMkLst>
            <pc:docMk/>
            <pc:sldMk cId="2713783001" sldId="262"/>
            <ac:spMk id="11" creationId="{8311B7B8-10B5-48F1-BE6D-9A42FC561DC5}"/>
          </ac:spMkLst>
        </pc:spChg>
        <pc:spChg chg="del mod">
          <ac:chgData name="Balamhashwa Syiemlieh [Chillibreeze]" userId="54efa616-9f42-44f8-bda7-1f8f19082b98" providerId="ADAL" clId="{D319DF0D-D713-4395-88DA-7ECAA612AD1C}" dt="2020-07-13T07:05:24.608" v="2242" actId="21"/>
          <ac:spMkLst>
            <pc:docMk/>
            <pc:sldMk cId="2713783001" sldId="262"/>
            <ac:spMk id="13" creationId="{71037333-0EEA-41F4-96AD-21FEB57C429F}"/>
          </ac:spMkLst>
        </pc:spChg>
        <pc:spChg chg="mod">
          <ac:chgData name="Balamhashwa Syiemlieh [Chillibreeze]" userId="54efa616-9f42-44f8-bda7-1f8f19082b98" providerId="ADAL" clId="{D319DF0D-D713-4395-88DA-7ECAA612AD1C}" dt="2020-07-13T04:16:38.389" v="2" actId="1582"/>
          <ac:spMkLst>
            <pc:docMk/>
            <pc:sldMk cId="2713783001" sldId="262"/>
            <ac:spMk id="17" creationId="{4FA88A0B-7494-48A1-89F7-DB2E685F7C40}"/>
          </ac:spMkLst>
        </pc:spChg>
        <pc:spChg chg="del mod">
          <ac:chgData name="Balamhashwa Syiemlieh [Chillibreeze]" userId="54efa616-9f42-44f8-bda7-1f8f19082b98" providerId="ADAL" clId="{D319DF0D-D713-4395-88DA-7ECAA612AD1C}" dt="2020-07-13T07:05:30.728" v="2248" actId="21"/>
          <ac:spMkLst>
            <pc:docMk/>
            <pc:sldMk cId="2713783001" sldId="262"/>
            <ac:spMk id="19" creationId="{1CBA78B6-FDAD-4752-9E45-9C5C72D9071E}"/>
          </ac:spMkLst>
        </pc:spChg>
        <pc:spChg chg="del mod">
          <ac:chgData name="Balamhashwa Syiemlieh [Chillibreeze]" userId="54efa616-9f42-44f8-bda7-1f8f19082b98" providerId="ADAL" clId="{D319DF0D-D713-4395-88DA-7ECAA612AD1C}" dt="2020-07-13T07:05:19.968" v="2236" actId="21"/>
          <ac:spMkLst>
            <pc:docMk/>
            <pc:sldMk cId="2713783001" sldId="262"/>
            <ac:spMk id="20" creationId="{C723E34D-0758-46A1-9692-EB5CB5FBFD41}"/>
          </ac:spMkLst>
        </pc:spChg>
        <pc:spChg chg="add del mod">
          <ac:chgData name="Balamhashwa Syiemlieh [Chillibreeze]" userId="54efa616-9f42-44f8-bda7-1f8f19082b98" providerId="ADAL" clId="{D319DF0D-D713-4395-88DA-7ECAA612AD1C}" dt="2020-07-13T04:32:40.858" v="133" actId="21"/>
          <ac:spMkLst>
            <pc:docMk/>
            <pc:sldMk cId="2713783001" sldId="262"/>
            <ac:spMk id="21" creationId="{19070419-D362-46B7-AC90-5ACA0591FFA5}"/>
          </ac:spMkLst>
        </pc:spChg>
        <pc:spChg chg="add del mod">
          <ac:chgData name="Balamhashwa Syiemlieh [Chillibreeze]" userId="54efa616-9f42-44f8-bda7-1f8f19082b98" providerId="ADAL" clId="{D319DF0D-D713-4395-88DA-7ECAA612AD1C}" dt="2020-07-13T05:01:49.861" v="188" actId="21"/>
          <ac:spMkLst>
            <pc:docMk/>
            <pc:sldMk cId="2713783001" sldId="262"/>
            <ac:spMk id="24" creationId="{623FE233-D530-4778-A738-5B46C3CB0DAD}"/>
          </ac:spMkLst>
        </pc:spChg>
        <pc:spChg chg="add mod">
          <ac:chgData name="Balamhashwa Syiemlieh [Chillibreeze]" userId="54efa616-9f42-44f8-bda7-1f8f19082b98" providerId="ADAL" clId="{D319DF0D-D713-4395-88DA-7ECAA612AD1C}" dt="2020-07-13T11:42:58.577" v="4579" actId="552"/>
          <ac:spMkLst>
            <pc:docMk/>
            <pc:sldMk cId="2713783001" sldId="262"/>
            <ac:spMk id="30" creationId="{52EE701F-905F-4768-A3C1-139464CB1259}"/>
          </ac:spMkLst>
        </pc:spChg>
        <pc:spChg chg="add mod">
          <ac:chgData name="Balamhashwa Syiemlieh [Chillibreeze]" userId="54efa616-9f42-44f8-bda7-1f8f19082b98" providerId="ADAL" clId="{D319DF0D-D713-4395-88DA-7ECAA612AD1C}" dt="2020-07-13T11:42:58.577" v="4579" actId="552"/>
          <ac:spMkLst>
            <pc:docMk/>
            <pc:sldMk cId="2713783001" sldId="262"/>
            <ac:spMk id="33" creationId="{6A94AD3C-D962-440B-9760-BFAAACB0E7CF}"/>
          </ac:spMkLst>
        </pc:spChg>
        <pc:spChg chg="add mod">
          <ac:chgData name="Balamhashwa Syiemlieh [Chillibreeze]" userId="54efa616-9f42-44f8-bda7-1f8f19082b98" providerId="ADAL" clId="{D319DF0D-D713-4395-88DA-7ECAA612AD1C}" dt="2020-07-13T11:42:58.577" v="4579" actId="552"/>
          <ac:spMkLst>
            <pc:docMk/>
            <pc:sldMk cId="2713783001" sldId="262"/>
            <ac:spMk id="36" creationId="{4DBCBCAB-B190-425A-BA49-BE4B79C6B7BE}"/>
          </ac:spMkLst>
        </pc:spChg>
        <pc:grpChg chg="del mod">
          <ac:chgData name="Balamhashwa Syiemlieh [Chillibreeze]" userId="54efa616-9f42-44f8-bda7-1f8f19082b98" providerId="ADAL" clId="{D319DF0D-D713-4395-88DA-7ECAA612AD1C}" dt="2020-07-13T06:44:01.810" v="1952" actId="478"/>
          <ac:grpSpMkLst>
            <pc:docMk/>
            <pc:sldMk cId="2713783001" sldId="262"/>
            <ac:grpSpMk id="4" creationId="{CA6210A6-DEB7-452A-AF95-A136AED4C216}"/>
          </ac:grpSpMkLst>
        </pc:grpChg>
        <pc:grpChg chg="add del mod">
          <ac:chgData name="Balamhashwa Syiemlieh [Chillibreeze]" userId="54efa616-9f42-44f8-bda7-1f8f19082b98" providerId="ADAL" clId="{D319DF0D-D713-4395-88DA-7ECAA612AD1C}" dt="2020-07-13T06:45:49.810" v="1980" actId="478"/>
          <ac:grpSpMkLst>
            <pc:docMk/>
            <pc:sldMk cId="2713783001" sldId="262"/>
            <ac:grpSpMk id="9" creationId="{AC946381-4C4C-4BFC-AC77-7181FE24DE21}"/>
          </ac:grpSpMkLst>
        </pc:grpChg>
        <pc:grpChg chg="add del mod">
          <ac:chgData name="Balamhashwa Syiemlieh [Chillibreeze]" userId="54efa616-9f42-44f8-bda7-1f8f19082b98" providerId="ADAL" clId="{D319DF0D-D713-4395-88DA-7ECAA612AD1C}" dt="2020-07-13T06:46:14.290" v="1985" actId="478"/>
          <ac:grpSpMkLst>
            <pc:docMk/>
            <pc:sldMk cId="2713783001" sldId="262"/>
            <ac:grpSpMk id="15" creationId="{10E22E7F-0D6E-4A6C-885B-AF5F3E80087C}"/>
          </ac:grpSpMkLst>
        </pc:grpChg>
        <pc:picChg chg="del mod">
          <ac:chgData name="Balamhashwa Syiemlieh [Chillibreeze]" userId="54efa616-9f42-44f8-bda7-1f8f19082b98" providerId="ADAL" clId="{D319DF0D-D713-4395-88DA-7ECAA612AD1C}" dt="2020-07-13T07:05:17.049" v="2234" actId="21"/>
          <ac:picMkLst>
            <pc:docMk/>
            <pc:sldMk cId="2713783001" sldId="262"/>
            <ac:picMk id="3" creationId="{C2C5841C-47B5-4AD9-988C-480963CAD892}"/>
          </ac:picMkLst>
        </pc:picChg>
        <pc:picChg chg="del mod">
          <ac:chgData name="Balamhashwa Syiemlieh [Chillibreeze]" userId="54efa616-9f42-44f8-bda7-1f8f19082b98" providerId="ADAL" clId="{D319DF0D-D713-4395-88DA-7ECAA612AD1C}" dt="2020-07-13T07:05:22.878" v="2240" actId="21"/>
          <ac:picMkLst>
            <pc:docMk/>
            <pc:sldMk cId="2713783001" sldId="262"/>
            <ac:picMk id="7" creationId="{50D538C5-56A7-451F-A4A5-A301BEB09C02}"/>
          </ac:picMkLst>
        </pc:picChg>
        <pc:picChg chg="del">
          <ac:chgData name="Balamhashwa Syiemlieh [Chillibreeze]" userId="54efa616-9f42-44f8-bda7-1f8f19082b98" providerId="ADAL" clId="{D319DF0D-D713-4395-88DA-7ECAA612AD1C}" dt="2020-07-13T06:45:38.900" v="1978"/>
          <ac:picMkLst>
            <pc:docMk/>
            <pc:sldMk cId="2713783001" sldId="262"/>
            <ac:picMk id="12" creationId="{53B1F5BE-DBCE-4AFF-A5AD-BADF1E60A13C}"/>
          </ac:picMkLst>
        </pc:picChg>
        <pc:picChg chg="del mod">
          <ac:chgData name="Balamhashwa Syiemlieh [Chillibreeze]" userId="54efa616-9f42-44f8-bda7-1f8f19082b98" providerId="ADAL" clId="{D319DF0D-D713-4395-88DA-7ECAA612AD1C}" dt="2020-07-13T07:05:28.049" v="2246" actId="21"/>
          <ac:picMkLst>
            <pc:docMk/>
            <pc:sldMk cId="2713783001" sldId="262"/>
            <ac:picMk id="18" creationId="{D24B6927-6684-4535-A379-50212EA53506}"/>
          </ac:picMkLst>
        </pc:picChg>
        <pc:picChg chg="add del mod">
          <ac:chgData name="Balamhashwa Syiemlieh [Chillibreeze]" userId="54efa616-9f42-44f8-bda7-1f8f19082b98" providerId="ADAL" clId="{D319DF0D-D713-4395-88DA-7ECAA612AD1C}" dt="2020-07-13T06:46:30.820" v="1991" actId="478"/>
          <ac:picMkLst>
            <pc:docMk/>
            <pc:sldMk cId="2713783001" sldId="262"/>
            <ac:picMk id="21" creationId="{8F7C4126-6651-441D-A743-ED8B60707FEF}"/>
          </ac:picMkLst>
        </pc:picChg>
        <pc:picChg chg="add del mod">
          <ac:chgData name="Balamhashwa Syiemlieh [Chillibreeze]" userId="54efa616-9f42-44f8-bda7-1f8f19082b98" providerId="ADAL" clId="{D319DF0D-D713-4395-88DA-7ECAA612AD1C}" dt="2020-07-13T06:46:30.820" v="1991" actId="478"/>
          <ac:picMkLst>
            <pc:docMk/>
            <pc:sldMk cId="2713783001" sldId="262"/>
            <ac:picMk id="22" creationId="{6D290973-BD7D-4EAA-A567-4A8BEDEDFF8B}"/>
          </ac:picMkLst>
        </pc:picChg>
        <pc:picChg chg="add del mod">
          <ac:chgData name="Balamhashwa Syiemlieh [Chillibreeze]" userId="54efa616-9f42-44f8-bda7-1f8f19082b98" providerId="ADAL" clId="{D319DF0D-D713-4395-88DA-7ECAA612AD1C}" dt="2020-07-13T06:46:26.410" v="1988" actId="478"/>
          <ac:picMkLst>
            <pc:docMk/>
            <pc:sldMk cId="2713783001" sldId="262"/>
            <ac:picMk id="23" creationId="{B9F4840C-C9E4-4A4D-A8C6-5D9483C5D299}"/>
          </ac:picMkLst>
        </pc:picChg>
        <pc:picChg chg="del">
          <ac:chgData name="Balamhashwa Syiemlieh [Chillibreeze]" userId="54efa616-9f42-44f8-bda7-1f8f19082b98" providerId="ADAL" clId="{D319DF0D-D713-4395-88DA-7ECAA612AD1C}" dt="2020-07-13T06:44:01.810" v="1952" actId="478"/>
          <ac:picMkLst>
            <pc:docMk/>
            <pc:sldMk cId="2713783001" sldId="262"/>
            <ac:picMk id="25" creationId="{E962E6C4-7C1B-43A2-BED8-4890CFF9D6E5}"/>
          </ac:picMkLst>
        </pc:picChg>
        <pc:picChg chg="add del">
          <ac:chgData name="Balamhashwa Syiemlieh [Chillibreeze]" userId="54efa616-9f42-44f8-bda7-1f8f19082b98" providerId="ADAL" clId="{D319DF0D-D713-4395-88DA-7ECAA612AD1C}" dt="2020-07-13T06:45:49.810" v="1980" actId="478"/>
          <ac:picMkLst>
            <pc:docMk/>
            <pc:sldMk cId="2713783001" sldId="262"/>
            <ac:picMk id="26" creationId="{E79498C5-815B-4D29-8E7F-3DE30D3995E3}"/>
          </ac:picMkLst>
        </pc:picChg>
        <pc:picChg chg="add mod">
          <ac:chgData name="Balamhashwa Syiemlieh [Chillibreeze]" userId="54efa616-9f42-44f8-bda7-1f8f19082b98" providerId="ADAL" clId="{D319DF0D-D713-4395-88DA-7ECAA612AD1C}" dt="2020-07-13T07:04:43.239" v="2229" actId="571"/>
          <ac:picMkLst>
            <pc:docMk/>
            <pc:sldMk cId="2713783001" sldId="262"/>
            <ac:picMk id="27" creationId="{4ABED2B4-5F96-478C-AC8C-CE051CD37262}"/>
          </ac:picMkLst>
        </pc:picChg>
        <pc:picChg chg="add del">
          <ac:chgData name="Balamhashwa Syiemlieh [Chillibreeze]" userId="54efa616-9f42-44f8-bda7-1f8f19082b98" providerId="ADAL" clId="{D319DF0D-D713-4395-88DA-7ECAA612AD1C}" dt="2020-07-13T06:46:14.290" v="1985" actId="478"/>
          <ac:picMkLst>
            <pc:docMk/>
            <pc:sldMk cId="2713783001" sldId="262"/>
            <ac:picMk id="28" creationId="{CFA1E002-B923-4F13-974D-9CE05A2C913C}"/>
          </ac:picMkLst>
        </pc:picChg>
        <pc:picChg chg="add mod">
          <ac:chgData name="Balamhashwa Syiemlieh [Chillibreeze]" userId="54efa616-9f42-44f8-bda7-1f8f19082b98" providerId="ADAL" clId="{D319DF0D-D713-4395-88DA-7ECAA612AD1C}" dt="2020-07-13T07:26:40.683" v="2457" actId="12789"/>
          <ac:picMkLst>
            <pc:docMk/>
            <pc:sldMk cId="2713783001" sldId="262"/>
            <ac:picMk id="29" creationId="{3ACB5B5D-275A-4FE8-AD2D-0FF3B202D05D}"/>
          </ac:picMkLst>
        </pc:picChg>
        <pc:picChg chg="add mod">
          <ac:chgData name="Balamhashwa Syiemlieh [Chillibreeze]" userId="54efa616-9f42-44f8-bda7-1f8f19082b98" providerId="ADAL" clId="{D319DF0D-D713-4395-88DA-7ECAA612AD1C}" dt="2020-07-13T07:26:42.664" v="2458" actId="12789"/>
          <ac:picMkLst>
            <pc:docMk/>
            <pc:sldMk cId="2713783001" sldId="262"/>
            <ac:picMk id="32" creationId="{0D8C1119-9F04-48AA-9C8E-9AF3912B4180}"/>
          </ac:picMkLst>
        </pc:picChg>
        <pc:picChg chg="add mod">
          <ac:chgData name="Balamhashwa Syiemlieh [Chillibreeze]" userId="54efa616-9f42-44f8-bda7-1f8f19082b98" providerId="ADAL" clId="{D319DF0D-D713-4395-88DA-7ECAA612AD1C}" dt="2020-07-13T07:26:44.145" v="2459" actId="12789"/>
          <ac:picMkLst>
            <pc:docMk/>
            <pc:sldMk cId="2713783001" sldId="262"/>
            <ac:picMk id="35" creationId="{CC17D9D8-4BF7-46E5-B31A-6AE897CCB226}"/>
          </ac:picMkLst>
        </pc:picChg>
        <pc:cxnChg chg="del mod">
          <ac:chgData name="Balamhashwa Syiemlieh [Chillibreeze]" userId="54efa616-9f42-44f8-bda7-1f8f19082b98" providerId="ADAL" clId="{D319DF0D-D713-4395-88DA-7ECAA612AD1C}" dt="2020-07-13T07:05:21.310" v="2238" actId="21"/>
          <ac:cxnSpMkLst>
            <pc:docMk/>
            <pc:sldMk cId="2713783001" sldId="262"/>
            <ac:cxnSpMk id="8" creationId="{72E1234B-90E5-437A-B882-064231181E03}"/>
          </ac:cxnSpMkLst>
        </pc:cxnChg>
        <pc:cxnChg chg="del mod">
          <ac:chgData name="Balamhashwa Syiemlieh [Chillibreeze]" userId="54efa616-9f42-44f8-bda7-1f8f19082b98" providerId="ADAL" clId="{D319DF0D-D713-4395-88DA-7ECAA612AD1C}" dt="2020-07-13T07:05:26.189" v="2244" actId="21"/>
          <ac:cxnSpMkLst>
            <pc:docMk/>
            <pc:sldMk cId="2713783001" sldId="262"/>
            <ac:cxnSpMk id="14" creationId="{E7AAD314-CE9D-472E-AC94-94EA27033A57}"/>
          </ac:cxnSpMkLst>
        </pc:cxnChg>
        <pc:cxnChg chg="add mod">
          <ac:chgData name="Balamhashwa Syiemlieh [Chillibreeze]" userId="54efa616-9f42-44f8-bda7-1f8f19082b98" providerId="ADAL" clId="{D319DF0D-D713-4395-88DA-7ECAA612AD1C}" dt="2020-07-13T11:42:58.577" v="4579" actId="552"/>
          <ac:cxnSpMkLst>
            <pc:docMk/>
            <pc:sldMk cId="2713783001" sldId="262"/>
            <ac:cxnSpMk id="31" creationId="{F6208043-7CCA-4896-9F1D-12FFB99AAC2B}"/>
          </ac:cxnSpMkLst>
        </pc:cxnChg>
        <pc:cxnChg chg="add mod">
          <ac:chgData name="Balamhashwa Syiemlieh [Chillibreeze]" userId="54efa616-9f42-44f8-bda7-1f8f19082b98" providerId="ADAL" clId="{D319DF0D-D713-4395-88DA-7ECAA612AD1C}" dt="2020-07-13T11:42:58.577" v="4579" actId="552"/>
          <ac:cxnSpMkLst>
            <pc:docMk/>
            <pc:sldMk cId="2713783001" sldId="262"/>
            <ac:cxnSpMk id="34" creationId="{3C126F9B-3148-44F9-8BEA-E80C636131B4}"/>
          </ac:cxnSpMkLst>
        </pc:cxnChg>
      </pc:sldChg>
      <pc:sldChg chg="delSp modSp mod">
        <pc:chgData name="Balamhashwa Syiemlieh [Chillibreeze]" userId="54efa616-9f42-44f8-bda7-1f8f19082b98" providerId="ADAL" clId="{D319DF0D-D713-4395-88DA-7ECAA612AD1C}" dt="2020-07-13T09:21:24.490" v="3143" actId="14100"/>
        <pc:sldMkLst>
          <pc:docMk/>
          <pc:sldMk cId="430513233" sldId="290"/>
        </pc:sldMkLst>
        <pc:spChg chg="mod">
          <ac:chgData name="Balamhashwa Syiemlieh [Chillibreeze]" userId="54efa616-9f42-44f8-bda7-1f8f19082b98" providerId="ADAL" clId="{D319DF0D-D713-4395-88DA-7ECAA612AD1C}" dt="2020-07-13T09:20:49.778" v="3138" actId="13244"/>
          <ac:spMkLst>
            <pc:docMk/>
            <pc:sldMk cId="430513233" sldId="290"/>
            <ac:spMk id="2" creationId="{00000000-0000-0000-0000-000000000000}"/>
          </ac:spMkLst>
        </pc:spChg>
        <pc:spChg chg="del mod">
          <ac:chgData name="Balamhashwa Syiemlieh [Chillibreeze]" userId="54efa616-9f42-44f8-bda7-1f8f19082b98" providerId="ADAL" clId="{D319DF0D-D713-4395-88DA-7ECAA612AD1C}" dt="2020-07-13T09:21:14.618" v="3141" actId="478"/>
          <ac:spMkLst>
            <pc:docMk/>
            <pc:sldMk cId="430513233" sldId="290"/>
            <ac:spMk id="5" creationId="{5A277A1B-6C53-4B53-AF65-C6CB134F63C0}"/>
          </ac:spMkLst>
        </pc:spChg>
        <pc:picChg chg="mod">
          <ac:chgData name="Balamhashwa Syiemlieh [Chillibreeze]" userId="54efa616-9f42-44f8-bda7-1f8f19082b98" providerId="ADAL" clId="{D319DF0D-D713-4395-88DA-7ECAA612AD1C}" dt="2020-07-13T09:21:24.490" v="3143" actId="14100"/>
          <ac:picMkLst>
            <pc:docMk/>
            <pc:sldMk cId="430513233" sldId="290"/>
            <ac:picMk id="3" creationId="{64C17879-3B8C-48AC-BAC3-E66405B93C2E}"/>
          </ac:picMkLst>
        </pc:picChg>
        <pc:picChg chg="del">
          <ac:chgData name="Balamhashwa Syiemlieh [Chillibreeze]" userId="54efa616-9f42-44f8-bda7-1f8f19082b98" providerId="ADAL" clId="{D319DF0D-D713-4395-88DA-7ECAA612AD1C}" dt="2020-07-13T09:21:14.618" v="3141" actId="478"/>
          <ac:picMkLst>
            <pc:docMk/>
            <pc:sldMk cId="430513233" sldId="290"/>
            <ac:picMk id="4" creationId="{00000000-0000-0000-0000-000000000000}"/>
          </ac:picMkLst>
        </pc:picChg>
      </pc:sldChg>
      <pc:sldChg chg="delSp modSp mod">
        <pc:chgData name="Balamhashwa Syiemlieh [Chillibreeze]" userId="54efa616-9f42-44f8-bda7-1f8f19082b98" providerId="ADAL" clId="{D319DF0D-D713-4395-88DA-7ECAA612AD1C}" dt="2020-07-13T11:24:34.867" v="3760" actId="1076"/>
        <pc:sldMkLst>
          <pc:docMk/>
          <pc:sldMk cId="1154994825" sldId="295"/>
        </pc:sldMkLst>
        <pc:spChg chg="del mod">
          <ac:chgData name="Balamhashwa Syiemlieh [Chillibreeze]" userId="54efa616-9f42-44f8-bda7-1f8f19082b98" providerId="ADAL" clId="{D319DF0D-D713-4395-88DA-7ECAA612AD1C}" dt="2020-07-13T09:22:33.787" v="3199" actId="478"/>
          <ac:spMkLst>
            <pc:docMk/>
            <pc:sldMk cId="1154994825" sldId="295"/>
            <ac:spMk id="6" creationId="{2E971AC8-B60D-4ECC-B61F-FB811AB480CF}"/>
          </ac:spMkLst>
        </pc:spChg>
        <pc:picChg chg="mod">
          <ac:chgData name="Balamhashwa Syiemlieh [Chillibreeze]" userId="54efa616-9f42-44f8-bda7-1f8f19082b98" providerId="ADAL" clId="{D319DF0D-D713-4395-88DA-7ECAA612AD1C}" dt="2020-07-13T11:24:34.867" v="3760" actId="1076"/>
          <ac:picMkLst>
            <pc:docMk/>
            <pc:sldMk cId="1154994825" sldId="295"/>
            <ac:picMk id="3" creationId="{8D378EBA-336E-495E-B204-1585B55EFE5B}"/>
          </ac:picMkLst>
        </pc:picChg>
        <pc:picChg chg="del mod">
          <ac:chgData name="Balamhashwa Syiemlieh [Chillibreeze]" userId="54efa616-9f42-44f8-bda7-1f8f19082b98" providerId="ADAL" clId="{D319DF0D-D713-4395-88DA-7ECAA612AD1C}" dt="2020-07-13T09:22:33.787" v="3199" actId="478"/>
          <ac:picMkLst>
            <pc:docMk/>
            <pc:sldMk cId="1154994825" sldId="295"/>
            <ac:picMk id="4" creationId="{FA15488F-6019-47EA-8E65-3FBBB277C339}"/>
          </ac:picMkLst>
        </pc:picChg>
      </pc:sldChg>
      <pc:sldChg chg="addSp delSp modSp mod">
        <pc:chgData name="Balamhashwa Syiemlieh [Chillibreeze]" userId="54efa616-9f42-44f8-bda7-1f8f19082b98" providerId="ADAL" clId="{D319DF0D-D713-4395-88DA-7ECAA612AD1C}" dt="2020-07-13T08:58:02.599" v="2670"/>
        <pc:sldMkLst>
          <pc:docMk/>
          <pc:sldMk cId="339340619" sldId="296"/>
        </pc:sldMkLst>
        <pc:spChg chg="mod">
          <ac:chgData name="Balamhashwa Syiemlieh [Chillibreeze]" userId="54efa616-9f42-44f8-bda7-1f8f19082b98" providerId="ADAL" clId="{D319DF0D-D713-4395-88DA-7ECAA612AD1C}" dt="2020-07-13T04:22:50.143" v="117"/>
          <ac:spMkLst>
            <pc:docMk/>
            <pc:sldMk cId="339340619" sldId="296"/>
            <ac:spMk id="2" creationId="{2D0292F9-E5EA-476D-8E57-6E4816CDC4B1}"/>
          </ac:spMkLst>
        </pc:spChg>
        <pc:spChg chg="del mod">
          <ac:chgData name="Balamhashwa Syiemlieh [Chillibreeze]" userId="54efa616-9f42-44f8-bda7-1f8f19082b98" providerId="ADAL" clId="{D319DF0D-D713-4395-88DA-7ECAA612AD1C}" dt="2020-07-13T08:57:19.444" v="2642" actId="21"/>
          <ac:spMkLst>
            <pc:docMk/>
            <pc:sldMk cId="339340619" sldId="296"/>
            <ac:spMk id="7" creationId="{D5DBF4AD-220E-46A9-A9BA-C999A2D12FD2}"/>
          </ac:spMkLst>
        </pc:spChg>
        <pc:spChg chg="del mod">
          <ac:chgData name="Balamhashwa Syiemlieh [Chillibreeze]" userId="54efa616-9f42-44f8-bda7-1f8f19082b98" providerId="ADAL" clId="{D319DF0D-D713-4395-88DA-7ECAA612AD1C}" dt="2020-07-13T08:57:27.695" v="2648" actId="21"/>
          <ac:spMkLst>
            <pc:docMk/>
            <pc:sldMk cId="339340619" sldId="296"/>
            <ac:spMk id="8" creationId="{9EE4051C-9AF9-4FA9-940E-FFDB0544ECC5}"/>
          </ac:spMkLst>
        </pc:spChg>
        <pc:spChg chg="del mod">
          <ac:chgData name="Balamhashwa Syiemlieh [Chillibreeze]" userId="54efa616-9f42-44f8-bda7-1f8f19082b98" providerId="ADAL" clId="{D319DF0D-D713-4395-88DA-7ECAA612AD1C}" dt="2020-07-13T08:57:51.536" v="2657" actId="21"/>
          <ac:spMkLst>
            <pc:docMk/>
            <pc:sldMk cId="339340619" sldId="296"/>
            <ac:spMk id="9" creationId="{7C9AD460-C789-4148-A2FD-80163A365C4E}"/>
          </ac:spMkLst>
        </pc:spChg>
        <pc:spChg chg="del mod">
          <ac:chgData name="Balamhashwa Syiemlieh [Chillibreeze]" userId="54efa616-9f42-44f8-bda7-1f8f19082b98" providerId="ADAL" clId="{D319DF0D-D713-4395-88DA-7ECAA612AD1C}" dt="2020-07-13T08:57:56.969" v="2663" actId="21"/>
          <ac:spMkLst>
            <pc:docMk/>
            <pc:sldMk cId="339340619" sldId="296"/>
            <ac:spMk id="10" creationId="{75A151C3-F4BD-48C3-B9D3-2DFE4117E832}"/>
          </ac:spMkLst>
        </pc:spChg>
        <pc:spChg chg="del mod">
          <ac:chgData name="Balamhashwa Syiemlieh [Chillibreeze]" userId="54efa616-9f42-44f8-bda7-1f8f19082b98" providerId="ADAL" clId="{D319DF0D-D713-4395-88DA-7ECAA612AD1C}" dt="2020-07-13T08:58:02.229" v="2669" actId="21"/>
          <ac:spMkLst>
            <pc:docMk/>
            <pc:sldMk cId="339340619" sldId="296"/>
            <ac:spMk id="11" creationId="{196740EE-7268-412A-BB03-BC8930C145FB}"/>
          </ac:spMkLst>
        </pc:spChg>
        <pc:spChg chg="mod">
          <ac:chgData name="Balamhashwa Syiemlieh [Chillibreeze]" userId="54efa616-9f42-44f8-bda7-1f8f19082b98" providerId="ADAL" clId="{D319DF0D-D713-4395-88DA-7ECAA612AD1C}" dt="2020-07-13T04:16:58.740" v="3" actId="1582"/>
          <ac:spMkLst>
            <pc:docMk/>
            <pc:sldMk cId="339340619" sldId="296"/>
            <ac:spMk id="14" creationId="{31126003-0B26-447B-B45A-EBAB6B78B505}"/>
          </ac:spMkLst>
        </pc:spChg>
        <pc:spChg chg="mod">
          <ac:chgData name="Balamhashwa Syiemlieh [Chillibreeze]" userId="54efa616-9f42-44f8-bda7-1f8f19082b98" providerId="ADAL" clId="{D319DF0D-D713-4395-88DA-7ECAA612AD1C}" dt="2020-07-13T04:17:00.376" v="4" actId="1582"/>
          <ac:spMkLst>
            <pc:docMk/>
            <pc:sldMk cId="339340619" sldId="296"/>
            <ac:spMk id="17" creationId="{9A44784D-820F-442D-A3ED-0D51CE1BBEB7}"/>
          </ac:spMkLst>
        </pc:spChg>
        <pc:spChg chg="mod">
          <ac:chgData name="Balamhashwa Syiemlieh [Chillibreeze]" userId="54efa616-9f42-44f8-bda7-1f8f19082b98" providerId="ADAL" clId="{D319DF0D-D713-4395-88DA-7ECAA612AD1C}" dt="2020-07-13T04:17:01.599" v="5" actId="1582"/>
          <ac:spMkLst>
            <pc:docMk/>
            <pc:sldMk cId="339340619" sldId="296"/>
            <ac:spMk id="20" creationId="{4AA1C118-7327-43EB-B1FE-27F6AE92395A}"/>
          </ac:spMkLst>
        </pc:spChg>
        <pc:spChg chg="mod">
          <ac:chgData name="Balamhashwa Syiemlieh [Chillibreeze]" userId="54efa616-9f42-44f8-bda7-1f8f19082b98" providerId="ADAL" clId="{D319DF0D-D713-4395-88DA-7ECAA612AD1C}" dt="2020-07-13T04:17:09.995" v="6" actId="1582"/>
          <ac:spMkLst>
            <pc:docMk/>
            <pc:sldMk cId="339340619" sldId="296"/>
            <ac:spMk id="23" creationId="{940C3360-FBA2-47B5-A942-4008935678F4}"/>
          </ac:spMkLst>
        </pc:spChg>
        <pc:spChg chg="mod">
          <ac:chgData name="Balamhashwa Syiemlieh [Chillibreeze]" userId="54efa616-9f42-44f8-bda7-1f8f19082b98" providerId="ADAL" clId="{D319DF0D-D713-4395-88DA-7ECAA612AD1C}" dt="2020-07-13T04:17:12.514" v="7" actId="1582"/>
          <ac:spMkLst>
            <pc:docMk/>
            <pc:sldMk cId="339340619" sldId="296"/>
            <ac:spMk id="26" creationId="{8D322BC4-1A74-43BD-A163-10CA22964564}"/>
          </ac:spMkLst>
        </pc:spChg>
        <pc:spChg chg="add del mod">
          <ac:chgData name="Balamhashwa Syiemlieh [Chillibreeze]" userId="54efa616-9f42-44f8-bda7-1f8f19082b98" providerId="ADAL" clId="{D319DF0D-D713-4395-88DA-7ECAA612AD1C}" dt="2020-07-13T05:02:39.070" v="212" actId="21"/>
          <ac:spMkLst>
            <pc:docMk/>
            <pc:sldMk cId="339340619" sldId="296"/>
            <ac:spMk id="32" creationId="{A1C8D95D-78AF-4F71-9EE3-91D6AB126C2E}"/>
          </ac:spMkLst>
        </pc:spChg>
        <pc:spChg chg="mod">
          <ac:chgData name="Balamhashwa Syiemlieh [Chillibreeze]" userId="54efa616-9f42-44f8-bda7-1f8f19082b98" providerId="ADAL" clId="{D319DF0D-D713-4395-88DA-7ECAA612AD1C}" dt="2020-07-13T07:34:07.232" v="2526"/>
          <ac:spMkLst>
            <pc:docMk/>
            <pc:sldMk cId="339340619" sldId="296"/>
            <ac:spMk id="41" creationId="{3CE15F39-5E9E-405C-824F-484773E7786A}"/>
          </ac:spMkLst>
        </pc:spChg>
        <pc:spChg chg="mod">
          <ac:chgData name="Balamhashwa Syiemlieh [Chillibreeze]" userId="54efa616-9f42-44f8-bda7-1f8f19082b98" providerId="ADAL" clId="{D319DF0D-D713-4395-88DA-7ECAA612AD1C}" dt="2020-07-13T07:34:07.232" v="2526"/>
          <ac:spMkLst>
            <pc:docMk/>
            <pc:sldMk cId="339340619" sldId="296"/>
            <ac:spMk id="43" creationId="{45CB07E1-2EF2-4945-8E40-9169449788D6}"/>
          </ac:spMkLst>
        </pc:spChg>
        <pc:spChg chg="add mod">
          <ac:chgData name="Balamhashwa Syiemlieh [Chillibreeze]" userId="54efa616-9f42-44f8-bda7-1f8f19082b98" providerId="ADAL" clId="{D319DF0D-D713-4395-88DA-7ECAA612AD1C}" dt="2020-07-13T08:57:19.849" v="2643"/>
          <ac:spMkLst>
            <pc:docMk/>
            <pc:sldMk cId="339340619" sldId="296"/>
            <ac:spMk id="49" creationId="{7E74B663-F677-4AAF-9F04-0756FA93346C}"/>
          </ac:spMkLst>
        </pc:spChg>
        <pc:spChg chg="add mod">
          <ac:chgData name="Balamhashwa Syiemlieh [Chillibreeze]" userId="54efa616-9f42-44f8-bda7-1f8f19082b98" providerId="ADAL" clId="{D319DF0D-D713-4395-88DA-7ECAA612AD1C}" dt="2020-07-13T08:57:28.120" v="2649"/>
          <ac:spMkLst>
            <pc:docMk/>
            <pc:sldMk cId="339340619" sldId="296"/>
            <ac:spMk id="52" creationId="{FC682362-D4A9-43BE-A7E9-7F9B23A23810}"/>
          </ac:spMkLst>
        </pc:spChg>
        <pc:spChg chg="add mod">
          <ac:chgData name="Balamhashwa Syiemlieh [Chillibreeze]" userId="54efa616-9f42-44f8-bda7-1f8f19082b98" providerId="ADAL" clId="{D319DF0D-D713-4395-88DA-7ECAA612AD1C}" dt="2020-07-13T08:57:51.899" v="2658"/>
          <ac:spMkLst>
            <pc:docMk/>
            <pc:sldMk cId="339340619" sldId="296"/>
            <ac:spMk id="55" creationId="{E120A066-8923-4D84-8463-6FF3C2907370}"/>
          </ac:spMkLst>
        </pc:spChg>
        <pc:spChg chg="add mod">
          <ac:chgData name="Balamhashwa Syiemlieh [Chillibreeze]" userId="54efa616-9f42-44f8-bda7-1f8f19082b98" providerId="ADAL" clId="{D319DF0D-D713-4395-88DA-7ECAA612AD1C}" dt="2020-07-13T08:57:57.360" v="2664"/>
          <ac:spMkLst>
            <pc:docMk/>
            <pc:sldMk cId="339340619" sldId="296"/>
            <ac:spMk id="58" creationId="{45F7F5F2-862E-4A01-9DED-9E3DAA98C2D6}"/>
          </ac:spMkLst>
        </pc:spChg>
        <pc:spChg chg="add mod">
          <ac:chgData name="Balamhashwa Syiemlieh [Chillibreeze]" userId="54efa616-9f42-44f8-bda7-1f8f19082b98" providerId="ADAL" clId="{D319DF0D-D713-4395-88DA-7ECAA612AD1C}" dt="2020-07-13T08:58:02.599" v="2670"/>
          <ac:spMkLst>
            <pc:docMk/>
            <pc:sldMk cId="339340619" sldId="296"/>
            <ac:spMk id="61" creationId="{76BE40F2-6805-4897-9C30-49B907572D7E}"/>
          </ac:spMkLst>
        </pc:spChg>
        <pc:grpChg chg="del mod">
          <ac:chgData name="Balamhashwa Syiemlieh [Chillibreeze]" userId="54efa616-9f42-44f8-bda7-1f8f19082b98" providerId="ADAL" clId="{D319DF0D-D713-4395-88DA-7ECAA612AD1C}" dt="2020-07-13T07:32:30.193" v="2515" actId="478"/>
          <ac:grpSpMkLst>
            <pc:docMk/>
            <pc:sldMk cId="339340619" sldId="296"/>
            <ac:grpSpMk id="12" creationId="{FB844D9C-8C5A-4B8A-8D0F-9DF1793E83EA}"/>
          </ac:grpSpMkLst>
        </pc:grpChg>
        <pc:grpChg chg="del mod">
          <ac:chgData name="Balamhashwa Syiemlieh [Chillibreeze]" userId="54efa616-9f42-44f8-bda7-1f8f19082b98" providerId="ADAL" clId="{D319DF0D-D713-4395-88DA-7ECAA612AD1C}" dt="2020-07-13T07:33:22.025" v="2521" actId="478"/>
          <ac:grpSpMkLst>
            <pc:docMk/>
            <pc:sldMk cId="339340619" sldId="296"/>
            <ac:grpSpMk id="15" creationId="{FE7046BF-3702-4A35-A5E7-1C5B350ECD16}"/>
          </ac:grpSpMkLst>
        </pc:grpChg>
        <pc:grpChg chg="del mod">
          <ac:chgData name="Balamhashwa Syiemlieh [Chillibreeze]" userId="54efa616-9f42-44f8-bda7-1f8f19082b98" providerId="ADAL" clId="{D319DF0D-D713-4395-88DA-7ECAA612AD1C}" dt="2020-07-13T07:35:05.723" v="2533" actId="478"/>
          <ac:grpSpMkLst>
            <pc:docMk/>
            <pc:sldMk cId="339340619" sldId="296"/>
            <ac:grpSpMk id="18" creationId="{6A817281-F0A8-4920-ADC3-2D271C8F8DD3}"/>
          </ac:grpSpMkLst>
        </pc:grpChg>
        <pc:grpChg chg="del mod">
          <ac:chgData name="Balamhashwa Syiemlieh [Chillibreeze]" userId="54efa616-9f42-44f8-bda7-1f8f19082b98" providerId="ADAL" clId="{D319DF0D-D713-4395-88DA-7ECAA612AD1C}" dt="2020-07-13T08:52:17.040" v="2539" actId="478"/>
          <ac:grpSpMkLst>
            <pc:docMk/>
            <pc:sldMk cId="339340619" sldId="296"/>
            <ac:grpSpMk id="21" creationId="{A4B4430A-CBB3-476E-ABFD-C6399205812F}"/>
          </ac:grpSpMkLst>
        </pc:grpChg>
        <pc:grpChg chg="del mod">
          <ac:chgData name="Balamhashwa Syiemlieh [Chillibreeze]" userId="54efa616-9f42-44f8-bda7-1f8f19082b98" providerId="ADAL" clId="{D319DF0D-D713-4395-88DA-7ECAA612AD1C}" dt="2020-07-13T08:52:47.156" v="2547" actId="478"/>
          <ac:grpSpMkLst>
            <pc:docMk/>
            <pc:sldMk cId="339340619" sldId="296"/>
            <ac:grpSpMk id="24" creationId="{F7A18F1F-C6B9-441C-859B-C1BE7027A956}"/>
          </ac:grpSpMkLst>
        </pc:grpChg>
        <pc:grpChg chg="add del mod">
          <ac:chgData name="Balamhashwa Syiemlieh [Chillibreeze]" userId="54efa616-9f42-44f8-bda7-1f8f19082b98" providerId="ADAL" clId="{D319DF0D-D713-4395-88DA-7ECAA612AD1C}" dt="2020-07-13T07:34:09.983" v="2527"/>
          <ac:grpSpMkLst>
            <pc:docMk/>
            <pc:sldMk cId="339340619" sldId="296"/>
            <ac:grpSpMk id="39" creationId="{35AE8CDF-A6AB-4D77-8032-D0F3113A95B4}"/>
          </ac:grpSpMkLst>
        </pc:grpChg>
        <pc:picChg chg="del mod">
          <ac:chgData name="Balamhashwa Syiemlieh [Chillibreeze]" userId="54efa616-9f42-44f8-bda7-1f8f19082b98" providerId="ADAL" clId="{D319DF0D-D713-4395-88DA-7ECAA612AD1C}" dt="2020-07-13T08:57:15.519" v="2640" actId="21"/>
          <ac:picMkLst>
            <pc:docMk/>
            <pc:sldMk cId="339340619" sldId="296"/>
            <ac:picMk id="3" creationId="{EA4BE97E-B461-4455-BF7B-A435BA4E3FD9}"/>
          </ac:picMkLst>
        </pc:picChg>
        <pc:picChg chg="del mod">
          <ac:chgData name="Balamhashwa Syiemlieh [Chillibreeze]" userId="54efa616-9f42-44f8-bda7-1f8f19082b98" providerId="ADAL" clId="{D319DF0D-D713-4395-88DA-7ECAA612AD1C}" dt="2020-07-13T08:57:25.079" v="2646" actId="21"/>
          <ac:picMkLst>
            <pc:docMk/>
            <pc:sldMk cId="339340619" sldId="296"/>
            <ac:picMk id="4" creationId="{CEC6EDC1-F072-4503-A6D2-97E9BAB491EE}"/>
          </ac:picMkLst>
        </pc:picChg>
        <pc:picChg chg="del mod">
          <ac:chgData name="Balamhashwa Syiemlieh [Chillibreeze]" userId="54efa616-9f42-44f8-bda7-1f8f19082b98" providerId="ADAL" clId="{D319DF0D-D713-4395-88DA-7ECAA612AD1C}" dt="2020-07-13T08:57:29.413" v="2650" actId="21"/>
          <ac:picMkLst>
            <pc:docMk/>
            <pc:sldMk cId="339340619" sldId="296"/>
            <ac:picMk id="5" creationId="{19D0F687-FF55-45CE-AD94-3A43D22C81F8}"/>
          </ac:picMkLst>
        </pc:picChg>
        <pc:picChg chg="del mod">
          <ac:chgData name="Balamhashwa Syiemlieh [Chillibreeze]" userId="54efa616-9f42-44f8-bda7-1f8f19082b98" providerId="ADAL" clId="{D319DF0D-D713-4395-88DA-7ECAA612AD1C}" dt="2020-07-13T08:57:55.011" v="2661" actId="21"/>
          <ac:picMkLst>
            <pc:docMk/>
            <pc:sldMk cId="339340619" sldId="296"/>
            <ac:picMk id="6" creationId="{A5E17175-679E-498D-A419-B15F64263A1C}"/>
          </ac:picMkLst>
        </pc:picChg>
        <pc:picChg chg="del mod">
          <ac:chgData name="Balamhashwa Syiemlieh [Chillibreeze]" userId="54efa616-9f42-44f8-bda7-1f8f19082b98" providerId="ADAL" clId="{D319DF0D-D713-4395-88DA-7ECAA612AD1C}" dt="2020-07-13T08:58:00.372" v="2667" actId="21"/>
          <ac:picMkLst>
            <pc:docMk/>
            <pc:sldMk cId="339340619" sldId="296"/>
            <ac:picMk id="31" creationId="{3C4B6CD8-6ACC-4CC9-926B-965BDA827C23}"/>
          </ac:picMkLst>
        </pc:picChg>
        <pc:picChg chg="add del mod">
          <ac:chgData name="Balamhashwa Syiemlieh [Chillibreeze]" userId="54efa616-9f42-44f8-bda7-1f8f19082b98" providerId="ADAL" clId="{D319DF0D-D713-4395-88DA-7ECAA612AD1C}" dt="2020-07-13T08:53:04.786" v="2554" actId="478"/>
          <ac:picMkLst>
            <pc:docMk/>
            <pc:sldMk cId="339340619" sldId="296"/>
            <ac:picMk id="32" creationId="{2383D0B9-19DE-4F06-984C-5254B6A57C8B}"/>
          </ac:picMkLst>
        </pc:picChg>
        <pc:picChg chg="add del mod">
          <ac:chgData name="Balamhashwa Syiemlieh [Chillibreeze]" userId="54efa616-9f42-44f8-bda7-1f8f19082b98" providerId="ADAL" clId="{D319DF0D-D713-4395-88DA-7ECAA612AD1C}" dt="2020-07-13T08:53:04.786" v="2554" actId="478"/>
          <ac:picMkLst>
            <pc:docMk/>
            <pc:sldMk cId="339340619" sldId="296"/>
            <ac:picMk id="34" creationId="{623C0296-8765-4EC9-86E8-C82F4BA64706}"/>
          </ac:picMkLst>
        </pc:picChg>
        <pc:picChg chg="del">
          <ac:chgData name="Balamhashwa Syiemlieh [Chillibreeze]" userId="54efa616-9f42-44f8-bda7-1f8f19082b98" providerId="ADAL" clId="{D319DF0D-D713-4395-88DA-7ECAA612AD1C}" dt="2020-07-13T07:32:30.193" v="2515" actId="478"/>
          <ac:picMkLst>
            <pc:docMk/>
            <pc:sldMk cId="339340619" sldId="296"/>
            <ac:picMk id="36" creationId="{02C839E5-B583-4F97-93AC-84CC5D6854E6}"/>
          </ac:picMkLst>
        </pc:picChg>
        <pc:picChg chg="del">
          <ac:chgData name="Balamhashwa Syiemlieh [Chillibreeze]" userId="54efa616-9f42-44f8-bda7-1f8f19082b98" providerId="ADAL" clId="{D319DF0D-D713-4395-88DA-7ECAA612AD1C}" dt="2020-07-13T07:35:05.723" v="2533" actId="478"/>
          <ac:picMkLst>
            <pc:docMk/>
            <pc:sldMk cId="339340619" sldId="296"/>
            <ac:picMk id="37" creationId="{22113182-9912-4946-AECC-566A54090FAE}"/>
          </ac:picMkLst>
        </pc:picChg>
        <pc:picChg chg="del">
          <ac:chgData name="Balamhashwa Syiemlieh [Chillibreeze]" userId="54efa616-9f42-44f8-bda7-1f8f19082b98" providerId="ADAL" clId="{D319DF0D-D713-4395-88DA-7ECAA612AD1C}" dt="2020-07-13T08:52:47.156" v="2547" actId="478"/>
          <ac:picMkLst>
            <pc:docMk/>
            <pc:sldMk cId="339340619" sldId="296"/>
            <ac:picMk id="38" creationId="{A7FA9AE9-7410-4483-B362-23B8837A987C}"/>
          </ac:picMkLst>
        </pc:picChg>
        <pc:picChg chg="del">
          <ac:chgData name="Balamhashwa Syiemlieh [Chillibreeze]" userId="54efa616-9f42-44f8-bda7-1f8f19082b98" providerId="ADAL" clId="{D319DF0D-D713-4395-88DA-7ECAA612AD1C}" dt="2020-07-13T08:52:17.040" v="2539" actId="478"/>
          <ac:picMkLst>
            <pc:docMk/>
            <pc:sldMk cId="339340619" sldId="296"/>
            <ac:picMk id="40" creationId="{520869C1-505B-44AA-AC04-461FBA73292C}"/>
          </ac:picMkLst>
        </pc:picChg>
        <pc:picChg chg="del">
          <ac:chgData name="Balamhashwa Syiemlieh [Chillibreeze]" userId="54efa616-9f42-44f8-bda7-1f8f19082b98" providerId="ADAL" clId="{D319DF0D-D713-4395-88DA-7ECAA612AD1C}" dt="2020-07-13T07:33:22.025" v="2521" actId="478"/>
          <ac:picMkLst>
            <pc:docMk/>
            <pc:sldMk cId="339340619" sldId="296"/>
            <ac:picMk id="42" creationId="{E0C474F6-6913-44AA-8444-671C8FA6492E}"/>
          </ac:picMkLst>
        </pc:picChg>
        <pc:picChg chg="add del mod">
          <ac:chgData name="Balamhashwa Syiemlieh [Chillibreeze]" userId="54efa616-9f42-44f8-bda7-1f8f19082b98" providerId="ADAL" clId="{D319DF0D-D713-4395-88DA-7ECAA612AD1C}" dt="2020-07-13T07:34:09.983" v="2527"/>
          <ac:picMkLst>
            <pc:docMk/>
            <pc:sldMk cId="339340619" sldId="296"/>
            <ac:picMk id="44" creationId="{944A5EE1-652D-4986-A99C-B343DF1D729D}"/>
          </ac:picMkLst>
        </pc:picChg>
        <pc:picChg chg="add del mod">
          <ac:chgData name="Balamhashwa Syiemlieh [Chillibreeze]" userId="54efa616-9f42-44f8-bda7-1f8f19082b98" providerId="ADAL" clId="{D319DF0D-D713-4395-88DA-7ECAA612AD1C}" dt="2020-07-13T08:53:04.786" v="2554" actId="478"/>
          <ac:picMkLst>
            <pc:docMk/>
            <pc:sldMk cId="339340619" sldId="296"/>
            <ac:picMk id="45" creationId="{BCFC883F-478F-4F2F-B173-05A20A4116B0}"/>
          </ac:picMkLst>
        </pc:picChg>
        <pc:picChg chg="add del mod">
          <ac:chgData name="Balamhashwa Syiemlieh [Chillibreeze]" userId="54efa616-9f42-44f8-bda7-1f8f19082b98" providerId="ADAL" clId="{D319DF0D-D713-4395-88DA-7ECAA612AD1C}" dt="2020-07-13T08:53:04.786" v="2554" actId="478"/>
          <ac:picMkLst>
            <pc:docMk/>
            <pc:sldMk cId="339340619" sldId="296"/>
            <ac:picMk id="46" creationId="{E006F7D0-227B-4F15-B8F5-7BBFC22742C0}"/>
          </ac:picMkLst>
        </pc:picChg>
        <pc:picChg chg="add del mod">
          <ac:chgData name="Balamhashwa Syiemlieh [Chillibreeze]" userId="54efa616-9f42-44f8-bda7-1f8f19082b98" providerId="ADAL" clId="{D319DF0D-D713-4395-88DA-7ECAA612AD1C}" dt="2020-07-13T08:53:04.786" v="2554" actId="478"/>
          <ac:picMkLst>
            <pc:docMk/>
            <pc:sldMk cId="339340619" sldId="296"/>
            <ac:picMk id="47" creationId="{78D29151-0094-44DB-B611-CB9E6EEF18A7}"/>
          </ac:picMkLst>
        </pc:picChg>
        <pc:picChg chg="add mod">
          <ac:chgData name="Balamhashwa Syiemlieh [Chillibreeze]" userId="54efa616-9f42-44f8-bda7-1f8f19082b98" providerId="ADAL" clId="{D319DF0D-D713-4395-88DA-7ECAA612AD1C}" dt="2020-07-13T08:57:16.419" v="2641"/>
          <ac:picMkLst>
            <pc:docMk/>
            <pc:sldMk cId="339340619" sldId="296"/>
            <ac:picMk id="48" creationId="{5BAB5C73-44BB-4490-B848-4D09E2531AD7}"/>
          </ac:picMkLst>
        </pc:picChg>
        <pc:picChg chg="add mod">
          <ac:chgData name="Balamhashwa Syiemlieh [Chillibreeze]" userId="54efa616-9f42-44f8-bda7-1f8f19082b98" providerId="ADAL" clId="{D319DF0D-D713-4395-88DA-7ECAA612AD1C}" dt="2020-07-13T08:57:25.469" v="2647"/>
          <ac:picMkLst>
            <pc:docMk/>
            <pc:sldMk cId="339340619" sldId="296"/>
            <ac:picMk id="51" creationId="{8F2AF3AE-38F9-4DDC-8597-02E55BDF1880}"/>
          </ac:picMkLst>
        </pc:picChg>
        <pc:picChg chg="add mod">
          <ac:chgData name="Balamhashwa Syiemlieh [Chillibreeze]" userId="54efa616-9f42-44f8-bda7-1f8f19082b98" providerId="ADAL" clId="{D319DF0D-D713-4395-88DA-7ECAA612AD1C}" dt="2020-07-13T08:57:29.829" v="2651"/>
          <ac:picMkLst>
            <pc:docMk/>
            <pc:sldMk cId="339340619" sldId="296"/>
            <ac:picMk id="53" creationId="{2DF100C3-9BF7-482B-A3E3-E707859ADDD5}"/>
          </ac:picMkLst>
        </pc:picChg>
        <pc:picChg chg="add mod">
          <ac:chgData name="Balamhashwa Syiemlieh [Chillibreeze]" userId="54efa616-9f42-44f8-bda7-1f8f19082b98" providerId="ADAL" clId="{D319DF0D-D713-4395-88DA-7ECAA612AD1C}" dt="2020-07-13T08:57:55.759" v="2662"/>
          <ac:picMkLst>
            <pc:docMk/>
            <pc:sldMk cId="339340619" sldId="296"/>
            <ac:picMk id="57" creationId="{57C1590F-154D-4014-8B11-BEF50923AB56}"/>
          </ac:picMkLst>
        </pc:picChg>
        <pc:picChg chg="add mod">
          <ac:chgData name="Balamhashwa Syiemlieh [Chillibreeze]" userId="54efa616-9f42-44f8-bda7-1f8f19082b98" providerId="ADAL" clId="{D319DF0D-D713-4395-88DA-7ECAA612AD1C}" dt="2020-07-13T08:58:01.184" v="2668"/>
          <ac:picMkLst>
            <pc:docMk/>
            <pc:sldMk cId="339340619" sldId="296"/>
            <ac:picMk id="60" creationId="{1C617979-1E7C-450F-B84F-10130B708B87}"/>
          </ac:picMkLst>
        </pc:picChg>
        <pc:cxnChg chg="del mod">
          <ac:chgData name="Balamhashwa Syiemlieh [Chillibreeze]" userId="54efa616-9f42-44f8-bda7-1f8f19082b98" providerId="ADAL" clId="{D319DF0D-D713-4395-88DA-7ECAA612AD1C}" dt="2020-07-13T08:57:20.951" v="2644" actId="21"/>
          <ac:cxnSpMkLst>
            <pc:docMk/>
            <pc:sldMk cId="339340619" sldId="296"/>
            <ac:cxnSpMk id="27" creationId="{A87E9AF6-75A9-43C9-B2BB-68F54F83914E}"/>
          </ac:cxnSpMkLst>
        </pc:cxnChg>
        <pc:cxnChg chg="del mod">
          <ac:chgData name="Balamhashwa Syiemlieh [Chillibreeze]" userId="54efa616-9f42-44f8-bda7-1f8f19082b98" providerId="ADAL" clId="{D319DF0D-D713-4395-88DA-7ECAA612AD1C}" dt="2020-07-13T08:57:43.031" v="2654" actId="21"/>
          <ac:cxnSpMkLst>
            <pc:docMk/>
            <pc:sldMk cId="339340619" sldId="296"/>
            <ac:cxnSpMk id="28" creationId="{02D9C397-7281-4C49-9D4D-6BBE6131015A}"/>
          </ac:cxnSpMkLst>
        </pc:cxnChg>
        <pc:cxnChg chg="del mod">
          <ac:chgData name="Balamhashwa Syiemlieh [Chillibreeze]" userId="54efa616-9f42-44f8-bda7-1f8f19082b98" providerId="ADAL" clId="{D319DF0D-D713-4395-88DA-7ECAA612AD1C}" dt="2020-07-13T08:57:58.769" v="2665" actId="21"/>
          <ac:cxnSpMkLst>
            <pc:docMk/>
            <pc:sldMk cId="339340619" sldId="296"/>
            <ac:cxnSpMk id="29" creationId="{7C5B6E05-2B49-489C-A99B-6A782BF720EC}"/>
          </ac:cxnSpMkLst>
        </pc:cxnChg>
        <pc:cxnChg chg="del mod">
          <ac:chgData name="Balamhashwa Syiemlieh [Chillibreeze]" userId="54efa616-9f42-44f8-bda7-1f8f19082b98" providerId="ADAL" clId="{D319DF0D-D713-4395-88DA-7ECAA612AD1C}" dt="2020-07-13T08:57:53.349" v="2659" actId="21"/>
          <ac:cxnSpMkLst>
            <pc:docMk/>
            <pc:sldMk cId="339340619" sldId="296"/>
            <ac:cxnSpMk id="30" creationId="{B551DDFE-AF27-444F-A41A-40B4F089C94A}"/>
          </ac:cxnSpMkLst>
        </pc:cxnChg>
        <pc:cxnChg chg="add mod">
          <ac:chgData name="Balamhashwa Syiemlieh [Chillibreeze]" userId="54efa616-9f42-44f8-bda7-1f8f19082b98" providerId="ADAL" clId="{D319DF0D-D713-4395-88DA-7ECAA612AD1C}" dt="2020-07-13T08:57:21.719" v="2645"/>
          <ac:cxnSpMkLst>
            <pc:docMk/>
            <pc:sldMk cId="339340619" sldId="296"/>
            <ac:cxnSpMk id="50" creationId="{8F04B077-749E-46CB-9FF7-46F697B4255F}"/>
          </ac:cxnSpMkLst>
        </pc:cxnChg>
        <pc:cxnChg chg="add mod">
          <ac:chgData name="Balamhashwa Syiemlieh [Chillibreeze]" userId="54efa616-9f42-44f8-bda7-1f8f19082b98" providerId="ADAL" clId="{D319DF0D-D713-4395-88DA-7ECAA612AD1C}" dt="2020-07-13T08:57:45.274" v="2656" actId="13244"/>
          <ac:cxnSpMkLst>
            <pc:docMk/>
            <pc:sldMk cId="339340619" sldId="296"/>
            <ac:cxnSpMk id="54" creationId="{D2E8A24C-CFC8-473B-AAB7-F586E791E4F3}"/>
          </ac:cxnSpMkLst>
        </pc:cxnChg>
        <pc:cxnChg chg="add mod">
          <ac:chgData name="Balamhashwa Syiemlieh [Chillibreeze]" userId="54efa616-9f42-44f8-bda7-1f8f19082b98" providerId="ADAL" clId="{D319DF0D-D713-4395-88DA-7ECAA612AD1C}" dt="2020-07-13T08:57:53.749" v="2660"/>
          <ac:cxnSpMkLst>
            <pc:docMk/>
            <pc:sldMk cId="339340619" sldId="296"/>
            <ac:cxnSpMk id="56" creationId="{B94E675E-434B-45FF-9C47-799412071F26}"/>
          </ac:cxnSpMkLst>
        </pc:cxnChg>
        <pc:cxnChg chg="add mod">
          <ac:chgData name="Balamhashwa Syiemlieh [Chillibreeze]" userId="54efa616-9f42-44f8-bda7-1f8f19082b98" providerId="ADAL" clId="{D319DF0D-D713-4395-88DA-7ECAA612AD1C}" dt="2020-07-13T08:57:59.368" v="2666"/>
          <ac:cxnSpMkLst>
            <pc:docMk/>
            <pc:sldMk cId="339340619" sldId="296"/>
            <ac:cxnSpMk id="59" creationId="{4294B3E0-D472-431C-97DD-D86192A16B1E}"/>
          </ac:cxnSpMkLst>
        </pc:cxnChg>
      </pc:sldChg>
      <pc:sldChg chg="addSp delSp modSp mod">
        <pc:chgData name="Balamhashwa Syiemlieh [Chillibreeze]" userId="54efa616-9f42-44f8-bda7-1f8f19082b98" providerId="ADAL" clId="{D319DF0D-D713-4395-88DA-7ECAA612AD1C}" dt="2020-07-13T11:44:28.223" v="4590"/>
        <pc:sldMkLst>
          <pc:docMk/>
          <pc:sldMk cId="3726102296" sldId="298"/>
        </pc:sldMkLst>
        <pc:spChg chg="del mod">
          <ac:chgData name="Balamhashwa Syiemlieh [Chillibreeze]" userId="54efa616-9f42-44f8-bda7-1f8f19082b98" providerId="ADAL" clId="{D319DF0D-D713-4395-88DA-7ECAA612AD1C}" dt="2020-07-13T09:02:27.258" v="2755" actId="21"/>
          <ac:spMkLst>
            <pc:docMk/>
            <pc:sldMk cId="3726102296" sldId="298"/>
            <ac:spMk id="4" creationId="{D8FAE04F-2154-4DB6-AEB9-B21F502CDE6D}"/>
          </ac:spMkLst>
        </pc:spChg>
        <pc:spChg chg="del mod">
          <ac:chgData name="Balamhashwa Syiemlieh [Chillibreeze]" userId="54efa616-9f42-44f8-bda7-1f8f19082b98" providerId="ADAL" clId="{D319DF0D-D713-4395-88DA-7ECAA612AD1C}" dt="2020-07-13T09:02:34.429" v="2763" actId="21"/>
          <ac:spMkLst>
            <pc:docMk/>
            <pc:sldMk cId="3726102296" sldId="298"/>
            <ac:spMk id="5" creationId="{CF6A367E-1827-44D4-BAB7-41BBA904CD86}"/>
          </ac:spMkLst>
        </pc:spChg>
        <pc:spChg chg="del mod">
          <ac:chgData name="Balamhashwa Syiemlieh [Chillibreeze]" userId="54efa616-9f42-44f8-bda7-1f8f19082b98" providerId="ADAL" clId="{D319DF0D-D713-4395-88DA-7ECAA612AD1C}" dt="2020-07-13T09:02:40.709" v="2769" actId="21"/>
          <ac:spMkLst>
            <pc:docMk/>
            <pc:sldMk cId="3726102296" sldId="298"/>
            <ac:spMk id="6" creationId="{3C9F396D-E578-4BA4-91B7-9A5965A0D2BD}"/>
          </ac:spMkLst>
        </pc:spChg>
        <pc:spChg chg="del mod">
          <ac:chgData name="Balamhashwa Syiemlieh [Chillibreeze]" userId="54efa616-9f42-44f8-bda7-1f8f19082b98" providerId="ADAL" clId="{D319DF0D-D713-4395-88DA-7ECAA612AD1C}" dt="2020-07-13T09:02:47.930" v="2775" actId="21"/>
          <ac:spMkLst>
            <pc:docMk/>
            <pc:sldMk cId="3726102296" sldId="298"/>
            <ac:spMk id="7" creationId="{4194D799-7884-420F-8DFD-927C3E5E99EC}"/>
          </ac:spMkLst>
        </pc:spChg>
        <pc:spChg chg="del mod">
          <ac:chgData name="Balamhashwa Syiemlieh [Chillibreeze]" userId="54efa616-9f42-44f8-bda7-1f8f19082b98" providerId="ADAL" clId="{D319DF0D-D713-4395-88DA-7ECAA612AD1C}" dt="2020-07-13T09:02:53.029" v="2781" actId="21"/>
          <ac:spMkLst>
            <pc:docMk/>
            <pc:sldMk cId="3726102296" sldId="298"/>
            <ac:spMk id="8" creationId="{8058C80E-C76C-4169-9722-E9156D5515FA}"/>
          </ac:spMkLst>
        </pc:spChg>
        <pc:spChg chg="mod">
          <ac:chgData name="Balamhashwa Syiemlieh [Chillibreeze]" userId="54efa616-9f42-44f8-bda7-1f8f19082b98" providerId="ADAL" clId="{D319DF0D-D713-4395-88DA-7ECAA612AD1C}" dt="2020-07-13T04:17:30.532" v="12" actId="1582"/>
          <ac:spMkLst>
            <pc:docMk/>
            <pc:sldMk cId="3726102296" sldId="298"/>
            <ac:spMk id="11" creationId="{BE6A2179-2DA9-4F79-A628-956584657E19}"/>
          </ac:spMkLst>
        </pc:spChg>
        <pc:spChg chg="mod">
          <ac:chgData name="Balamhashwa Syiemlieh [Chillibreeze]" userId="54efa616-9f42-44f8-bda7-1f8f19082b98" providerId="ADAL" clId="{D319DF0D-D713-4395-88DA-7ECAA612AD1C}" dt="2020-07-13T04:17:31.712" v="13" actId="1582"/>
          <ac:spMkLst>
            <pc:docMk/>
            <pc:sldMk cId="3726102296" sldId="298"/>
            <ac:spMk id="14" creationId="{830CA0B3-9C02-4B21-A851-597F1166EDF6}"/>
          </ac:spMkLst>
        </pc:spChg>
        <pc:spChg chg="mod">
          <ac:chgData name="Balamhashwa Syiemlieh [Chillibreeze]" userId="54efa616-9f42-44f8-bda7-1f8f19082b98" providerId="ADAL" clId="{D319DF0D-D713-4395-88DA-7ECAA612AD1C}" dt="2020-07-13T04:17:32.729" v="14" actId="1582"/>
          <ac:spMkLst>
            <pc:docMk/>
            <pc:sldMk cId="3726102296" sldId="298"/>
            <ac:spMk id="17" creationId="{C506D1CD-D270-49C8-A2DB-BF424E88FDDD}"/>
          </ac:spMkLst>
        </pc:spChg>
        <pc:spChg chg="mod">
          <ac:chgData name="Balamhashwa Syiemlieh [Chillibreeze]" userId="54efa616-9f42-44f8-bda7-1f8f19082b98" providerId="ADAL" clId="{D319DF0D-D713-4395-88DA-7ECAA612AD1C}" dt="2020-07-13T04:17:33.975" v="15" actId="1582"/>
          <ac:spMkLst>
            <pc:docMk/>
            <pc:sldMk cId="3726102296" sldId="298"/>
            <ac:spMk id="20" creationId="{6A511069-BD98-48E4-80D7-A7C9D22E988D}"/>
          </ac:spMkLst>
        </pc:spChg>
        <pc:spChg chg="mod">
          <ac:chgData name="Balamhashwa Syiemlieh [Chillibreeze]" userId="54efa616-9f42-44f8-bda7-1f8f19082b98" providerId="ADAL" clId="{D319DF0D-D713-4395-88DA-7ECAA612AD1C}" dt="2020-07-13T04:17:35.339" v="16" actId="1582"/>
          <ac:spMkLst>
            <pc:docMk/>
            <pc:sldMk cId="3726102296" sldId="298"/>
            <ac:spMk id="23" creationId="{B32327DE-32DC-4B99-8B37-DF13047CEAF2}"/>
          </ac:spMkLst>
        </pc:spChg>
        <pc:spChg chg="add del mod">
          <ac:chgData name="Balamhashwa Syiemlieh [Chillibreeze]" userId="54efa616-9f42-44f8-bda7-1f8f19082b98" providerId="ADAL" clId="{D319DF0D-D713-4395-88DA-7ECAA612AD1C}" dt="2020-07-13T05:03:42.282" v="259" actId="21"/>
          <ac:spMkLst>
            <pc:docMk/>
            <pc:sldMk cId="3726102296" sldId="298"/>
            <ac:spMk id="32" creationId="{095470AC-CD20-49BD-9236-1C3D84EA9C60}"/>
          </ac:spMkLst>
        </pc:spChg>
        <pc:spChg chg="add mod">
          <ac:chgData name="Balamhashwa Syiemlieh [Chillibreeze]" userId="54efa616-9f42-44f8-bda7-1f8f19082b98" providerId="ADAL" clId="{D319DF0D-D713-4395-88DA-7ECAA612AD1C}" dt="2020-07-13T11:43:44.561" v="4581" actId="552"/>
          <ac:spMkLst>
            <pc:docMk/>
            <pc:sldMk cId="3726102296" sldId="298"/>
            <ac:spMk id="44" creationId="{719F961E-2D6D-4E02-AAD3-81D5340CF483}"/>
          </ac:spMkLst>
        </pc:spChg>
        <pc:spChg chg="add mod">
          <ac:chgData name="Balamhashwa Syiemlieh [Chillibreeze]" userId="54efa616-9f42-44f8-bda7-1f8f19082b98" providerId="ADAL" clId="{D319DF0D-D713-4395-88DA-7ECAA612AD1C}" dt="2020-07-13T11:43:44.561" v="4581" actId="552"/>
          <ac:spMkLst>
            <pc:docMk/>
            <pc:sldMk cId="3726102296" sldId="298"/>
            <ac:spMk id="47" creationId="{396EB318-6C33-45A7-BCD3-F86C37DE93FC}"/>
          </ac:spMkLst>
        </pc:spChg>
        <pc:spChg chg="add mod">
          <ac:chgData name="Balamhashwa Syiemlieh [Chillibreeze]" userId="54efa616-9f42-44f8-bda7-1f8f19082b98" providerId="ADAL" clId="{D319DF0D-D713-4395-88DA-7ECAA612AD1C}" dt="2020-07-13T11:43:44.561" v="4581" actId="552"/>
          <ac:spMkLst>
            <pc:docMk/>
            <pc:sldMk cId="3726102296" sldId="298"/>
            <ac:spMk id="50" creationId="{C7716B7A-0BEF-4E3C-9A59-A294DA49B352}"/>
          </ac:spMkLst>
        </pc:spChg>
        <pc:spChg chg="add mod">
          <ac:chgData name="Balamhashwa Syiemlieh [Chillibreeze]" userId="54efa616-9f42-44f8-bda7-1f8f19082b98" providerId="ADAL" clId="{D319DF0D-D713-4395-88DA-7ECAA612AD1C}" dt="2020-07-13T11:43:44.561" v="4581" actId="552"/>
          <ac:spMkLst>
            <pc:docMk/>
            <pc:sldMk cId="3726102296" sldId="298"/>
            <ac:spMk id="55" creationId="{0BD046C8-D6DF-412A-8BCA-DAB8725582E8}"/>
          </ac:spMkLst>
        </pc:spChg>
        <pc:spChg chg="add mod">
          <ac:chgData name="Balamhashwa Syiemlieh [Chillibreeze]" userId="54efa616-9f42-44f8-bda7-1f8f19082b98" providerId="ADAL" clId="{D319DF0D-D713-4395-88DA-7ECAA612AD1C}" dt="2020-07-13T11:43:44.561" v="4581" actId="552"/>
          <ac:spMkLst>
            <pc:docMk/>
            <pc:sldMk cId="3726102296" sldId="298"/>
            <ac:spMk id="61" creationId="{45B5EC40-AE9B-4A57-930B-00BD91F0FBAC}"/>
          </ac:spMkLst>
        </pc:spChg>
        <pc:grpChg chg="del mod">
          <ac:chgData name="Balamhashwa Syiemlieh [Chillibreeze]" userId="54efa616-9f42-44f8-bda7-1f8f19082b98" providerId="ADAL" clId="{D319DF0D-D713-4395-88DA-7ECAA612AD1C}" dt="2020-07-13T08:59:17.729" v="2700" actId="478"/>
          <ac:grpSpMkLst>
            <pc:docMk/>
            <pc:sldMk cId="3726102296" sldId="298"/>
            <ac:grpSpMk id="9" creationId="{8E4BD52B-FB4E-44A2-9507-BB0B5F76F36F}"/>
          </ac:grpSpMkLst>
        </pc:grpChg>
        <pc:grpChg chg="del mod">
          <ac:chgData name="Balamhashwa Syiemlieh [Chillibreeze]" userId="54efa616-9f42-44f8-bda7-1f8f19082b98" providerId="ADAL" clId="{D319DF0D-D713-4395-88DA-7ECAA612AD1C}" dt="2020-07-13T09:00:06.399" v="2706" actId="478"/>
          <ac:grpSpMkLst>
            <pc:docMk/>
            <pc:sldMk cId="3726102296" sldId="298"/>
            <ac:grpSpMk id="12" creationId="{69B0482A-2B95-4C8D-8569-A0DF20982C53}"/>
          </ac:grpSpMkLst>
        </pc:grpChg>
        <pc:grpChg chg="del mod">
          <ac:chgData name="Balamhashwa Syiemlieh [Chillibreeze]" userId="54efa616-9f42-44f8-bda7-1f8f19082b98" providerId="ADAL" clId="{D319DF0D-D713-4395-88DA-7ECAA612AD1C}" dt="2020-07-13T09:00:33.749" v="2715" actId="478"/>
          <ac:grpSpMkLst>
            <pc:docMk/>
            <pc:sldMk cId="3726102296" sldId="298"/>
            <ac:grpSpMk id="15" creationId="{B719EB27-181F-4A63-A5CE-38BF264EA5B2}"/>
          </ac:grpSpMkLst>
        </pc:grpChg>
        <pc:grpChg chg="del mod">
          <ac:chgData name="Balamhashwa Syiemlieh [Chillibreeze]" userId="54efa616-9f42-44f8-bda7-1f8f19082b98" providerId="ADAL" clId="{D319DF0D-D713-4395-88DA-7ECAA612AD1C}" dt="2020-07-13T09:01:06.459" v="2728" actId="478"/>
          <ac:grpSpMkLst>
            <pc:docMk/>
            <pc:sldMk cId="3726102296" sldId="298"/>
            <ac:grpSpMk id="18" creationId="{41F2551D-2ECE-4F35-ADFA-B1E361B262BA}"/>
          </ac:grpSpMkLst>
        </pc:grpChg>
        <pc:grpChg chg="del mod">
          <ac:chgData name="Balamhashwa Syiemlieh [Chillibreeze]" userId="54efa616-9f42-44f8-bda7-1f8f19082b98" providerId="ADAL" clId="{D319DF0D-D713-4395-88DA-7ECAA612AD1C}" dt="2020-07-13T09:01:32.419" v="2736" actId="478"/>
          <ac:grpSpMkLst>
            <pc:docMk/>
            <pc:sldMk cId="3726102296" sldId="298"/>
            <ac:grpSpMk id="21" creationId="{E7E04BCB-CDA2-4000-B963-F27B5F30BF63}"/>
          </ac:grpSpMkLst>
        </pc:grpChg>
        <pc:picChg chg="del mod">
          <ac:chgData name="Balamhashwa Syiemlieh [Chillibreeze]" userId="54efa616-9f42-44f8-bda7-1f8f19082b98" providerId="ADAL" clId="{D319DF0D-D713-4395-88DA-7ECAA612AD1C}" dt="2020-07-13T09:02:24.914" v="2753" actId="21"/>
          <ac:picMkLst>
            <pc:docMk/>
            <pc:sldMk cId="3726102296" sldId="298"/>
            <ac:picMk id="3" creationId="{90F47ABE-7FF2-47D9-A9C0-E38AA7999D48}"/>
          </ac:picMkLst>
        </pc:picChg>
        <pc:picChg chg="del mod">
          <ac:chgData name="Balamhashwa Syiemlieh [Chillibreeze]" userId="54efa616-9f42-44f8-bda7-1f8f19082b98" providerId="ADAL" clId="{D319DF0D-D713-4395-88DA-7ECAA612AD1C}" dt="2020-07-13T09:02:32.549" v="2761" actId="21"/>
          <ac:picMkLst>
            <pc:docMk/>
            <pc:sldMk cId="3726102296" sldId="298"/>
            <ac:picMk id="28" creationId="{B87B11F9-2511-44A6-814D-02123DD3F733}"/>
          </ac:picMkLst>
        </pc:picChg>
        <pc:picChg chg="del mod">
          <ac:chgData name="Balamhashwa Syiemlieh [Chillibreeze]" userId="54efa616-9f42-44f8-bda7-1f8f19082b98" providerId="ADAL" clId="{D319DF0D-D713-4395-88DA-7ECAA612AD1C}" dt="2020-07-13T09:02:38.041" v="2767" actId="21"/>
          <ac:picMkLst>
            <pc:docMk/>
            <pc:sldMk cId="3726102296" sldId="298"/>
            <ac:picMk id="29" creationId="{E94C89DC-1B8C-438E-B763-AB300E2EE55F}"/>
          </ac:picMkLst>
        </pc:picChg>
        <pc:picChg chg="del mod">
          <ac:chgData name="Balamhashwa Syiemlieh [Chillibreeze]" userId="54efa616-9f42-44f8-bda7-1f8f19082b98" providerId="ADAL" clId="{D319DF0D-D713-4395-88DA-7ECAA612AD1C}" dt="2020-07-13T09:02:44.269" v="2773" actId="21"/>
          <ac:picMkLst>
            <pc:docMk/>
            <pc:sldMk cId="3726102296" sldId="298"/>
            <ac:picMk id="30" creationId="{012251BE-8E65-4E2E-A2DC-2F8460926EC4}"/>
          </ac:picMkLst>
        </pc:picChg>
        <pc:picChg chg="del mod">
          <ac:chgData name="Balamhashwa Syiemlieh [Chillibreeze]" userId="54efa616-9f42-44f8-bda7-1f8f19082b98" providerId="ADAL" clId="{D319DF0D-D713-4395-88DA-7ECAA612AD1C}" dt="2020-07-13T09:02:51.348" v="2779" actId="21"/>
          <ac:picMkLst>
            <pc:docMk/>
            <pc:sldMk cId="3726102296" sldId="298"/>
            <ac:picMk id="31" creationId="{CBC356A9-921B-4E0E-BE75-78BB945B4C5E}"/>
          </ac:picMkLst>
        </pc:picChg>
        <pc:picChg chg="add del mod">
          <ac:chgData name="Balamhashwa Syiemlieh [Chillibreeze]" userId="54efa616-9f42-44f8-bda7-1f8f19082b98" providerId="ADAL" clId="{D319DF0D-D713-4395-88DA-7ECAA612AD1C}" dt="2020-07-13T09:01:47.799" v="2741" actId="478"/>
          <ac:picMkLst>
            <pc:docMk/>
            <pc:sldMk cId="3726102296" sldId="298"/>
            <ac:picMk id="32" creationId="{E2E588FE-AA9E-4CD1-B59B-2B417117D483}"/>
          </ac:picMkLst>
        </pc:picChg>
        <pc:picChg chg="add del mod">
          <ac:chgData name="Balamhashwa Syiemlieh [Chillibreeze]" userId="54efa616-9f42-44f8-bda7-1f8f19082b98" providerId="ADAL" clId="{D319DF0D-D713-4395-88DA-7ECAA612AD1C}" dt="2020-07-13T09:01:47.799" v="2741" actId="478"/>
          <ac:picMkLst>
            <pc:docMk/>
            <pc:sldMk cId="3726102296" sldId="298"/>
            <ac:picMk id="34" creationId="{40FBEA57-1EE9-4FEE-B471-1EB69EA032E3}"/>
          </ac:picMkLst>
        </pc:picChg>
        <pc:picChg chg="add del mod">
          <ac:chgData name="Balamhashwa Syiemlieh [Chillibreeze]" userId="54efa616-9f42-44f8-bda7-1f8f19082b98" providerId="ADAL" clId="{D319DF0D-D713-4395-88DA-7ECAA612AD1C}" dt="2020-07-13T09:01:47.799" v="2741" actId="478"/>
          <ac:picMkLst>
            <pc:docMk/>
            <pc:sldMk cId="3726102296" sldId="298"/>
            <ac:picMk id="36" creationId="{835A9AD4-EDCD-435B-BD2E-D8BF607D7BE4}"/>
          </ac:picMkLst>
        </pc:picChg>
        <pc:picChg chg="add del mod">
          <ac:chgData name="Balamhashwa Syiemlieh [Chillibreeze]" userId="54efa616-9f42-44f8-bda7-1f8f19082b98" providerId="ADAL" clId="{D319DF0D-D713-4395-88DA-7ECAA612AD1C}" dt="2020-07-13T09:01:47.799" v="2741" actId="478"/>
          <ac:picMkLst>
            <pc:docMk/>
            <pc:sldMk cId="3726102296" sldId="298"/>
            <ac:picMk id="38" creationId="{F3F40E66-0F8A-40C3-AA4F-D2AAE5358D5D}"/>
          </ac:picMkLst>
        </pc:picChg>
        <pc:picChg chg="add mod">
          <ac:chgData name="Balamhashwa Syiemlieh [Chillibreeze]" userId="54efa616-9f42-44f8-bda7-1f8f19082b98" providerId="ADAL" clId="{D319DF0D-D713-4395-88DA-7ECAA612AD1C}" dt="2020-07-13T09:00:44.629" v="2722" actId="571"/>
          <ac:picMkLst>
            <pc:docMk/>
            <pc:sldMk cId="3726102296" sldId="298"/>
            <ac:picMk id="39" creationId="{D06D8EFB-0B62-487F-9484-3F0AAF9168E9}"/>
          </ac:picMkLst>
        </pc:picChg>
        <pc:picChg chg="add del mod">
          <ac:chgData name="Balamhashwa Syiemlieh [Chillibreeze]" userId="54efa616-9f42-44f8-bda7-1f8f19082b98" providerId="ADAL" clId="{D319DF0D-D713-4395-88DA-7ECAA612AD1C}" dt="2020-07-13T09:01:47.799" v="2741" actId="478"/>
          <ac:picMkLst>
            <pc:docMk/>
            <pc:sldMk cId="3726102296" sldId="298"/>
            <ac:picMk id="41" creationId="{D26A7BC3-8099-4C27-A374-C7AB0761E2B1}"/>
          </ac:picMkLst>
        </pc:picChg>
        <pc:picChg chg="add mod">
          <ac:chgData name="Balamhashwa Syiemlieh [Chillibreeze]" userId="54efa616-9f42-44f8-bda7-1f8f19082b98" providerId="ADAL" clId="{D319DF0D-D713-4395-88DA-7ECAA612AD1C}" dt="2020-07-13T09:02:25.288" v="2754"/>
          <ac:picMkLst>
            <pc:docMk/>
            <pc:sldMk cId="3726102296" sldId="298"/>
            <ac:picMk id="43" creationId="{5C47F91E-CB5F-4077-86EA-CFB0F6238961}"/>
          </ac:picMkLst>
        </pc:picChg>
        <pc:picChg chg="add mod">
          <ac:chgData name="Balamhashwa Syiemlieh [Chillibreeze]" userId="54efa616-9f42-44f8-bda7-1f8f19082b98" providerId="ADAL" clId="{D319DF0D-D713-4395-88DA-7ECAA612AD1C}" dt="2020-07-13T09:02:32.918" v="2762"/>
          <ac:picMkLst>
            <pc:docMk/>
            <pc:sldMk cId="3726102296" sldId="298"/>
            <ac:picMk id="46" creationId="{5FC2E0CD-4835-4005-A5A8-86FB88F91751}"/>
          </ac:picMkLst>
        </pc:picChg>
        <pc:picChg chg="add mod">
          <ac:chgData name="Balamhashwa Syiemlieh [Chillibreeze]" userId="54efa616-9f42-44f8-bda7-1f8f19082b98" providerId="ADAL" clId="{D319DF0D-D713-4395-88DA-7ECAA612AD1C}" dt="2020-07-13T09:02:38.618" v="2768"/>
          <ac:picMkLst>
            <pc:docMk/>
            <pc:sldMk cId="3726102296" sldId="298"/>
            <ac:picMk id="49" creationId="{5A81D782-7222-4D8A-BEDF-43D35CF889E2}"/>
          </ac:picMkLst>
        </pc:picChg>
        <pc:picChg chg="add mod">
          <ac:chgData name="Balamhashwa Syiemlieh [Chillibreeze]" userId="54efa616-9f42-44f8-bda7-1f8f19082b98" providerId="ADAL" clId="{D319DF0D-D713-4395-88DA-7ECAA612AD1C}" dt="2020-07-13T09:02:45.079" v="2774"/>
          <ac:picMkLst>
            <pc:docMk/>
            <pc:sldMk cId="3726102296" sldId="298"/>
            <ac:picMk id="52" creationId="{C3BE2916-3CF9-4C3E-BEF1-5EA73DD77D1E}"/>
          </ac:picMkLst>
        </pc:picChg>
        <pc:picChg chg="del mod">
          <ac:chgData name="Balamhashwa Syiemlieh [Chillibreeze]" userId="54efa616-9f42-44f8-bda7-1f8f19082b98" providerId="ADAL" clId="{D319DF0D-D713-4395-88DA-7ECAA612AD1C}" dt="2020-07-13T08:59:17.729" v="2700" actId="478"/>
          <ac:picMkLst>
            <pc:docMk/>
            <pc:sldMk cId="3726102296" sldId="298"/>
            <ac:picMk id="53" creationId="{C4E9A8EF-53BA-4C1C-AFB1-906FC928002D}"/>
          </ac:picMkLst>
        </pc:picChg>
        <pc:picChg chg="del">
          <ac:chgData name="Balamhashwa Syiemlieh [Chillibreeze]" userId="54efa616-9f42-44f8-bda7-1f8f19082b98" providerId="ADAL" clId="{D319DF0D-D713-4395-88DA-7ECAA612AD1C}" dt="2020-07-13T09:01:32.419" v="2736" actId="478"/>
          <ac:picMkLst>
            <pc:docMk/>
            <pc:sldMk cId="3726102296" sldId="298"/>
            <ac:picMk id="54" creationId="{833AFAB4-0780-46A8-8F64-D75CD4B27B9D}"/>
          </ac:picMkLst>
        </pc:picChg>
        <pc:picChg chg="del">
          <ac:chgData name="Balamhashwa Syiemlieh [Chillibreeze]" userId="54efa616-9f42-44f8-bda7-1f8f19082b98" providerId="ADAL" clId="{D319DF0D-D713-4395-88DA-7ECAA612AD1C}" dt="2020-07-13T09:00:06.399" v="2706" actId="478"/>
          <ac:picMkLst>
            <pc:docMk/>
            <pc:sldMk cId="3726102296" sldId="298"/>
            <ac:picMk id="56" creationId="{CAFBCDE9-AF9E-485B-807B-5F48A366D890}"/>
          </ac:picMkLst>
        </pc:picChg>
        <pc:picChg chg="del">
          <ac:chgData name="Balamhashwa Syiemlieh [Chillibreeze]" userId="54efa616-9f42-44f8-bda7-1f8f19082b98" providerId="ADAL" clId="{D319DF0D-D713-4395-88DA-7ECAA612AD1C}" dt="2020-07-13T09:00:33.749" v="2715" actId="478"/>
          <ac:picMkLst>
            <pc:docMk/>
            <pc:sldMk cId="3726102296" sldId="298"/>
            <ac:picMk id="57" creationId="{4B0490F4-1091-4A36-A879-25781F9C542D}"/>
          </ac:picMkLst>
        </pc:picChg>
        <pc:picChg chg="del">
          <ac:chgData name="Balamhashwa Syiemlieh [Chillibreeze]" userId="54efa616-9f42-44f8-bda7-1f8f19082b98" providerId="ADAL" clId="{D319DF0D-D713-4395-88DA-7ECAA612AD1C}" dt="2020-07-13T09:01:06.459" v="2728" actId="478"/>
          <ac:picMkLst>
            <pc:docMk/>
            <pc:sldMk cId="3726102296" sldId="298"/>
            <ac:picMk id="58" creationId="{3FE4F6B5-4C46-426E-9E54-EC0DA5306ADE}"/>
          </ac:picMkLst>
        </pc:picChg>
        <pc:picChg chg="add mod">
          <ac:chgData name="Balamhashwa Syiemlieh [Chillibreeze]" userId="54efa616-9f42-44f8-bda7-1f8f19082b98" providerId="ADAL" clId="{D319DF0D-D713-4395-88DA-7ECAA612AD1C}" dt="2020-07-13T09:02:51.909" v="2780"/>
          <ac:picMkLst>
            <pc:docMk/>
            <pc:sldMk cId="3726102296" sldId="298"/>
            <ac:picMk id="60" creationId="{55F2AAB2-DA93-4A12-B893-5F495A4F2C18}"/>
          </ac:picMkLst>
        </pc:picChg>
        <pc:cxnChg chg="del mod">
          <ac:chgData name="Balamhashwa Syiemlieh [Chillibreeze]" userId="54efa616-9f42-44f8-bda7-1f8f19082b98" providerId="ADAL" clId="{D319DF0D-D713-4395-88DA-7ECAA612AD1C}" dt="2020-07-13T09:02:30.539" v="2759" actId="21"/>
          <ac:cxnSpMkLst>
            <pc:docMk/>
            <pc:sldMk cId="3726102296" sldId="298"/>
            <ac:cxnSpMk id="24" creationId="{D6648EA3-9B21-4184-8EE5-CF048E38A84E}"/>
          </ac:cxnSpMkLst>
        </pc:cxnChg>
        <pc:cxnChg chg="del mod">
          <ac:chgData name="Balamhashwa Syiemlieh [Chillibreeze]" userId="54efa616-9f42-44f8-bda7-1f8f19082b98" providerId="ADAL" clId="{D319DF0D-D713-4395-88DA-7ECAA612AD1C}" dt="2020-07-13T09:02:36.568" v="2765" actId="21"/>
          <ac:cxnSpMkLst>
            <pc:docMk/>
            <pc:sldMk cId="3726102296" sldId="298"/>
            <ac:cxnSpMk id="25" creationId="{D94D6EE0-2C52-4456-8900-F0C8CE1BB73C}"/>
          </ac:cxnSpMkLst>
        </pc:cxnChg>
        <pc:cxnChg chg="del mod">
          <ac:chgData name="Balamhashwa Syiemlieh [Chillibreeze]" userId="54efa616-9f42-44f8-bda7-1f8f19082b98" providerId="ADAL" clId="{D319DF0D-D713-4395-88DA-7ECAA612AD1C}" dt="2020-07-13T09:02:49.578" v="2777" actId="21"/>
          <ac:cxnSpMkLst>
            <pc:docMk/>
            <pc:sldMk cId="3726102296" sldId="298"/>
            <ac:cxnSpMk id="26" creationId="{F2858563-23A9-4427-BD76-4C72F93B0D53}"/>
          </ac:cxnSpMkLst>
        </pc:cxnChg>
        <pc:cxnChg chg="del mod">
          <ac:chgData name="Balamhashwa Syiemlieh [Chillibreeze]" userId="54efa616-9f42-44f8-bda7-1f8f19082b98" providerId="ADAL" clId="{D319DF0D-D713-4395-88DA-7ECAA612AD1C}" dt="2020-07-13T09:02:42.392" v="2771" actId="21"/>
          <ac:cxnSpMkLst>
            <pc:docMk/>
            <pc:sldMk cId="3726102296" sldId="298"/>
            <ac:cxnSpMk id="27" creationId="{17476B3B-8A10-4782-859D-0C0521F01062}"/>
          </ac:cxnSpMkLst>
        </pc:cxnChg>
        <pc:cxnChg chg="add mod">
          <ac:chgData name="Balamhashwa Syiemlieh [Chillibreeze]" userId="54efa616-9f42-44f8-bda7-1f8f19082b98" providerId="ADAL" clId="{D319DF0D-D713-4395-88DA-7ECAA612AD1C}" dt="2020-07-13T11:44:28.223" v="4590"/>
          <ac:cxnSpMkLst>
            <pc:docMk/>
            <pc:sldMk cId="3726102296" sldId="298"/>
            <ac:cxnSpMk id="45" creationId="{9978FE4C-8C0B-4180-9D48-8AA7997E67EA}"/>
          </ac:cxnSpMkLst>
        </pc:cxnChg>
        <pc:cxnChg chg="add mod">
          <ac:chgData name="Balamhashwa Syiemlieh [Chillibreeze]" userId="54efa616-9f42-44f8-bda7-1f8f19082b98" providerId="ADAL" clId="{D319DF0D-D713-4395-88DA-7ECAA612AD1C}" dt="2020-07-13T11:44:28.222" v="4588"/>
          <ac:cxnSpMkLst>
            <pc:docMk/>
            <pc:sldMk cId="3726102296" sldId="298"/>
            <ac:cxnSpMk id="48" creationId="{1C96887D-5F59-44E9-8B1B-06505C037AE2}"/>
          </ac:cxnSpMkLst>
        </pc:cxnChg>
        <pc:cxnChg chg="add mod">
          <ac:chgData name="Balamhashwa Syiemlieh [Chillibreeze]" userId="54efa616-9f42-44f8-bda7-1f8f19082b98" providerId="ADAL" clId="{D319DF0D-D713-4395-88DA-7ECAA612AD1C}" dt="2020-07-13T11:44:28.221" v="4586"/>
          <ac:cxnSpMkLst>
            <pc:docMk/>
            <pc:sldMk cId="3726102296" sldId="298"/>
            <ac:cxnSpMk id="51" creationId="{97AB0EA6-DE85-407E-B8B8-F354091E3F68}"/>
          </ac:cxnSpMkLst>
        </pc:cxnChg>
        <pc:cxnChg chg="add mod">
          <ac:chgData name="Balamhashwa Syiemlieh [Chillibreeze]" userId="54efa616-9f42-44f8-bda7-1f8f19082b98" providerId="ADAL" clId="{D319DF0D-D713-4395-88DA-7ECAA612AD1C}" dt="2020-07-13T11:44:28.220" v="4584"/>
          <ac:cxnSpMkLst>
            <pc:docMk/>
            <pc:sldMk cId="3726102296" sldId="298"/>
            <ac:cxnSpMk id="59" creationId="{A4E201FD-FE02-435A-A1BE-0BF93ADA2E1E}"/>
          </ac:cxnSpMkLst>
        </pc:cxnChg>
      </pc:sldChg>
      <pc:sldChg chg="addSp delSp modSp mod">
        <pc:chgData name="Balamhashwa Syiemlieh [Chillibreeze]" userId="54efa616-9f42-44f8-bda7-1f8f19082b98" providerId="ADAL" clId="{D319DF0D-D713-4395-88DA-7ECAA612AD1C}" dt="2020-07-13T11:43:28.080" v="4580" actId="552"/>
        <pc:sldMkLst>
          <pc:docMk/>
          <pc:sldMk cId="1652545037" sldId="299"/>
        </pc:sldMkLst>
        <pc:spChg chg="mod">
          <ac:chgData name="Balamhashwa Syiemlieh [Chillibreeze]" userId="54efa616-9f42-44f8-bda7-1f8f19082b98" providerId="ADAL" clId="{D319DF0D-D713-4395-88DA-7ECAA612AD1C}" dt="2020-07-13T04:33:00.408" v="143"/>
          <ac:spMkLst>
            <pc:docMk/>
            <pc:sldMk cId="1652545037" sldId="299"/>
            <ac:spMk id="6" creationId="{42BF3737-5EA4-424B-B9AC-B8C1673BEEAF}"/>
          </ac:spMkLst>
        </pc:spChg>
        <pc:spChg chg="mod">
          <ac:chgData name="Balamhashwa Syiemlieh [Chillibreeze]" userId="54efa616-9f42-44f8-bda7-1f8f19082b98" providerId="ADAL" clId="{D319DF0D-D713-4395-88DA-7ECAA612AD1C}" dt="2020-07-13T04:33:00.408" v="143"/>
          <ac:spMkLst>
            <pc:docMk/>
            <pc:sldMk cId="1652545037" sldId="299"/>
            <ac:spMk id="7" creationId="{FB60556F-38D0-41B7-AA72-59D7FB13FA65}"/>
          </ac:spMkLst>
        </pc:spChg>
        <pc:spChg chg="del mod">
          <ac:chgData name="Balamhashwa Syiemlieh [Chillibreeze]" userId="54efa616-9f42-44f8-bda7-1f8f19082b98" providerId="ADAL" clId="{D319DF0D-D713-4395-88DA-7ECAA612AD1C}" dt="2020-07-13T08:58:07.329" v="2673" actId="21"/>
          <ac:spMkLst>
            <pc:docMk/>
            <pc:sldMk cId="1652545037" sldId="299"/>
            <ac:spMk id="8" creationId="{29594F3D-EA7B-40E4-8A2C-98802478183E}"/>
          </ac:spMkLst>
        </pc:spChg>
        <pc:spChg chg="mod">
          <ac:chgData name="Balamhashwa Syiemlieh [Chillibreeze]" userId="54efa616-9f42-44f8-bda7-1f8f19082b98" providerId="ADAL" clId="{D319DF0D-D713-4395-88DA-7ECAA612AD1C}" dt="2020-07-13T04:17:18.900" v="9" actId="1582"/>
          <ac:spMkLst>
            <pc:docMk/>
            <pc:sldMk cId="1652545037" sldId="299"/>
            <ac:spMk id="11" creationId="{88E71EBC-3E51-4DE4-861B-472C1B2F0F10}"/>
          </ac:spMkLst>
        </pc:spChg>
        <pc:spChg chg="del mod">
          <ac:chgData name="Balamhashwa Syiemlieh [Chillibreeze]" userId="54efa616-9f42-44f8-bda7-1f8f19082b98" providerId="ADAL" clId="{D319DF0D-D713-4395-88DA-7ECAA612AD1C}" dt="2020-07-13T08:58:16.789" v="2681" actId="21"/>
          <ac:spMkLst>
            <pc:docMk/>
            <pc:sldMk cId="1652545037" sldId="299"/>
            <ac:spMk id="12" creationId="{70B9C25F-BFB4-42DC-B9CE-C601924F7F72}"/>
          </ac:spMkLst>
        </pc:spChg>
        <pc:spChg chg="mod">
          <ac:chgData name="Balamhashwa Syiemlieh [Chillibreeze]" userId="54efa616-9f42-44f8-bda7-1f8f19082b98" providerId="ADAL" clId="{D319DF0D-D713-4395-88DA-7ECAA612AD1C}" dt="2020-07-13T04:17:22.609" v="10" actId="1582"/>
          <ac:spMkLst>
            <pc:docMk/>
            <pc:sldMk cId="1652545037" sldId="299"/>
            <ac:spMk id="15" creationId="{BE4350F6-ADFB-41B7-AA36-9AC85CB54306}"/>
          </ac:spMkLst>
        </pc:spChg>
        <pc:spChg chg="del mod">
          <ac:chgData name="Balamhashwa Syiemlieh [Chillibreeze]" userId="54efa616-9f42-44f8-bda7-1f8f19082b98" providerId="ADAL" clId="{D319DF0D-D713-4395-88DA-7ECAA612AD1C}" dt="2020-07-13T08:58:22.584" v="2687" actId="21"/>
          <ac:spMkLst>
            <pc:docMk/>
            <pc:sldMk cId="1652545037" sldId="299"/>
            <ac:spMk id="16" creationId="{36114AE8-52AA-4BE9-8FA6-AAA2EA1F3398}"/>
          </ac:spMkLst>
        </pc:spChg>
        <pc:spChg chg="mod">
          <ac:chgData name="Balamhashwa Syiemlieh [Chillibreeze]" userId="54efa616-9f42-44f8-bda7-1f8f19082b98" providerId="ADAL" clId="{D319DF0D-D713-4395-88DA-7ECAA612AD1C}" dt="2020-07-13T04:17:25.789" v="11" actId="1582"/>
          <ac:spMkLst>
            <pc:docMk/>
            <pc:sldMk cId="1652545037" sldId="299"/>
            <ac:spMk id="19" creationId="{FE18FE5A-3016-4E66-AB75-3A136A1842F5}"/>
          </ac:spMkLst>
        </pc:spChg>
        <pc:spChg chg="del mod">
          <ac:chgData name="Balamhashwa Syiemlieh [Chillibreeze]" userId="54efa616-9f42-44f8-bda7-1f8f19082b98" providerId="ADAL" clId="{D319DF0D-D713-4395-88DA-7ECAA612AD1C}" dt="2020-07-13T08:58:28.909" v="2693" actId="21"/>
          <ac:spMkLst>
            <pc:docMk/>
            <pc:sldMk cId="1652545037" sldId="299"/>
            <ac:spMk id="20" creationId="{451B7D59-3426-4758-A92F-5AD13E124DFA}"/>
          </ac:spMkLst>
        </pc:spChg>
        <pc:spChg chg="add del mod">
          <ac:chgData name="Balamhashwa Syiemlieh [Chillibreeze]" userId="54efa616-9f42-44f8-bda7-1f8f19082b98" providerId="ADAL" clId="{D319DF0D-D713-4395-88DA-7ECAA612AD1C}" dt="2020-07-13T05:01:03.220" v="176" actId="21"/>
          <ac:spMkLst>
            <pc:docMk/>
            <pc:sldMk cId="1652545037" sldId="299"/>
            <ac:spMk id="26" creationId="{BC29B90D-DE35-4E7B-942D-D35082C91766}"/>
          </ac:spMkLst>
        </pc:spChg>
        <pc:spChg chg="add del mod">
          <ac:chgData name="Balamhashwa Syiemlieh [Chillibreeze]" userId="54efa616-9f42-44f8-bda7-1f8f19082b98" providerId="ADAL" clId="{D319DF0D-D713-4395-88DA-7ECAA612AD1C}" dt="2020-07-13T05:03:08.729" v="236" actId="21"/>
          <ac:spMkLst>
            <pc:docMk/>
            <pc:sldMk cId="1652545037" sldId="299"/>
            <ac:spMk id="27" creationId="{31D43F73-32E0-47A6-9ABE-67B2194056A1}"/>
          </ac:spMkLst>
        </pc:spChg>
        <pc:spChg chg="add mod">
          <ac:chgData name="Balamhashwa Syiemlieh [Chillibreeze]" userId="54efa616-9f42-44f8-bda7-1f8f19082b98" providerId="ADAL" clId="{D319DF0D-D713-4395-88DA-7ECAA612AD1C}" dt="2020-07-13T05:02:45.843" v="215" actId="571"/>
          <ac:spMkLst>
            <pc:docMk/>
            <pc:sldMk cId="1652545037" sldId="299"/>
            <ac:spMk id="28" creationId="{7C73441B-C253-4A9E-8AC1-393DCC4D78D7}"/>
          </ac:spMkLst>
        </pc:spChg>
        <pc:spChg chg="add del">
          <ac:chgData name="Balamhashwa Syiemlieh [Chillibreeze]" userId="54efa616-9f42-44f8-bda7-1f8f19082b98" providerId="ADAL" clId="{D319DF0D-D713-4395-88DA-7ECAA612AD1C}" dt="2020-07-13T08:55:43.294" v="2591" actId="22"/>
          <ac:spMkLst>
            <pc:docMk/>
            <pc:sldMk cId="1652545037" sldId="299"/>
            <ac:spMk id="37" creationId="{0B40233D-B4AB-455F-ABBC-97E465A48154}"/>
          </ac:spMkLst>
        </pc:spChg>
        <pc:spChg chg="add mod">
          <ac:chgData name="Balamhashwa Syiemlieh [Chillibreeze]" userId="54efa616-9f42-44f8-bda7-1f8f19082b98" providerId="ADAL" clId="{D319DF0D-D713-4395-88DA-7ECAA612AD1C}" dt="2020-07-13T11:43:28.080" v="4580" actId="552"/>
          <ac:spMkLst>
            <pc:docMk/>
            <pc:sldMk cId="1652545037" sldId="299"/>
            <ac:spMk id="40" creationId="{5DC35814-66EF-49B3-8C63-AD498552AA71}"/>
          </ac:spMkLst>
        </pc:spChg>
        <pc:spChg chg="add mod">
          <ac:chgData name="Balamhashwa Syiemlieh [Chillibreeze]" userId="54efa616-9f42-44f8-bda7-1f8f19082b98" providerId="ADAL" clId="{D319DF0D-D713-4395-88DA-7ECAA612AD1C}" dt="2020-07-13T11:43:28.080" v="4580" actId="552"/>
          <ac:spMkLst>
            <pc:docMk/>
            <pc:sldMk cId="1652545037" sldId="299"/>
            <ac:spMk id="43" creationId="{E1CF1CFD-3EFE-44FC-9D9A-95F2BB5D8E14}"/>
          </ac:spMkLst>
        </pc:spChg>
        <pc:spChg chg="add mod">
          <ac:chgData name="Balamhashwa Syiemlieh [Chillibreeze]" userId="54efa616-9f42-44f8-bda7-1f8f19082b98" providerId="ADAL" clId="{D319DF0D-D713-4395-88DA-7ECAA612AD1C}" dt="2020-07-13T11:43:28.080" v="4580" actId="552"/>
          <ac:spMkLst>
            <pc:docMk/>
            <pc:sldMk cId="1652545037" sldId="299"/>
            <ac:spMk id="46" creationId="{3B85BA09-E4A8-4A74-BCF2-208D9CA88052}"/>
          </ac:spMkLst>
        </pc:spChg>
        <pc:spChg chg="add mod">
          <ac:chgData name="Balamhashwa Syiemlieh [Chillibreeze]" userId="54efa616-9f42-44f8-bda7-1f8f19082b98" providerId="ADAL" clId="{D319DF0D-D713-4395-88DA-7ECAA612AD1C}" dt="2020-07-13T11:43:28.080" v="4580" actId="552"/>
          <ac:spMkLst>
            <pc:docMk/>
            <pc:sldMk cId="1652545037" sldId="299"/>
            <ac:spMk id="49" creationId="{FA19BC4F-438C-48C3-8953-F572064EB88B}"/>
          </ac:spMkLst>
        </pc:spChg>
        <pc:grpChg chg="del mod">
          <ac:chgData name="Balamhashwa Syiemlieh [Chillibreeze]" userId="54efa616-9f42-44f8-bda7-1f8f19082b98" providerId="ADAL" clId="{D319DF0D-D713-4395-88DA-7ECAA612AD1C}" dt="2020-07-13T08:54:22.779" v="2568" actId="478"/>
          <ac:grpSpMkLst>
            <pc:docMk/>
            <pc:sldMk cId="1652545037" sldId="299"/>
            <ac:grpSpMk id="4" creationId="{E23F9EF0-837C-4106-BBB5-7EFE4588D2A8}"/>
          </ac:grpSpMkLst>
        </pc:grpChg>
        <pc:grpChg chg="del mod">
          <ac:chgData name="Balamhashwa Syiemlieh [Chillibreeze]" userId="54efa616-9f42-44f8-bda7-1f8f19082b98" providerId="ADAL" clId="{D319DF0D-D713-4395-88DA-7ECAA612AD1C}" dt="2020-07-13T08:54:55.679" v="2578" actId="478"/>
          <ac:grpSpMkLst>
            <pc:docMk/>
            <pc:sldMk cId="1652545037" sldId="299"/>
            <ac:grpSpMk id="9" creationId="{1215DAC2-62FF-482C-BD2B-91C3EDAFF25F}"/>
          </ac:grpSpMkLst>
        </pc:grpChg>
        <pc:grpChg chg="del mod">
          <ac:chgData name="Balamhashwa Syiemlieh [Chillibreeze]" userId="54efa616-9f42-44f8-bda7-1f8f19082b98" providerId="ADAL" clId="{D319DF0D-D713-4395-88DA-7ECAA612AD1C}" dt="2020-07-13T08:55:28.854" v="2586" actId="478"/>
          <ac:grpSpMkLst>
            <pc:docMk/>
            <pc:sldMk cId="1652545037" sldId="299"/>
            <ac:grpSpMk id="13" creationId="{6DDF8D8A-A72A-49DD-B124-67D874927FED}"/>
          </ac:grpSpMkLst>
        </pc:grpChg>
        <pc:grpChg chg="del mod">
          <ac:chgData name="Balamhashwa Syiemlieh [Chillibreeze]" userId="54efa616-9f42-44f8-bda7-1f8f19082b98" providerId="ADAL" clId="{D319DF0D-D713-4395-88DA-7ECAA612AD1C}" dt="2020-07-13T08:55:59.759" v="2594" actId="478"/>
          <ac:grpSpMkLst>
            <pc:docMk/>
            <pc:sldMk cId="1652545037" sldId="299"/>
            <ac:grpSpMk id="17" creationId="{5333402E-F69A-4BB7-BD19-6EB77E204E84}"/>
          </ac:grpSpMkLst>
        </pc:grpChg>
        <pc:picChg chg="del mod">
          <ac:chgData name="Balamhashwa Syiemlieh [Chillibreeze]" userId="54efa616-9f42-44f8-bda7-1f8f19082b98" providerId="ADAL" clId="{D319DF0D-D713-4395-88DA-7ECAA612AD1C}" dt="2020-07-13T08:58:05.499" v="2671" actId="21"/>
          <ac:picMkLst>
            <pc:docMk/>
            <pc:sldMk cId="1652545037" sldId="299"/>
            <ac:picMk id="3" creationId="{F6B8068F-A0E6-4D76-9D3D-E4317139A267}"/>
          </ac:picMkLst>
        </pc:picChg>
        <pc:picChg chg="add del mod">
          <ac:chgData name="Balamhashwa Syiemlieh [Chillibreeze]" userId="54efa616-9f42-44f8-bda7-1f8f19082b98" providerId="ADAL" clId="{D319DF0D-D713-4395-88DA-7ECAA612AD1C}" dt="2020-07-13T08:58:14.715" v="2679" actId="21"/>
          <ac:picMkLst>
            <pc:docMk/>
            <pc:sldMk cId="1652545037" sldId="299"/>
            <ac:picMk id="5" creationId="{06998328-6A1F-4A55-BB78-5F722D07A0E5}"/>
          </ac:picMkLst>
        </pc:picChg>
        <pc:picChg chg="del mod">
          <ac:chgData name="Balamhashwa Syiemlieh [Chillibreeze]" userId="54efa616-9f42-44f8-bda7-1f8f19082b98" providerId="ADAL" clId="{D319DF0D-D713-4395-88DA-7ECAA612AD1C}" dt="2020-07-13T08:58:20.899" v="2685" actId="21"/>
          <ac:picMkLst>
            <pc:docMk/>
            <pc:sldMk cId="1652545037" sldId="299"/>
            <ac:picMk id="24" creationId="{D65AE721-F224-4FFA-A326-F64490328B5F}"/>
          </ac:picMkLst>
        </pc:picChg>
        <pc:picChg chg="add del mod">
          <ac:chgData name="Balamhashwa Syiemlieh [Chillibreeze]" userId="54efa616-9f42-44f8-bda7-1f8f19082b98" providerId="ADAL" clId="{D319DF0D-D713-4395-88DA-7ECAA612AD1C}" dt="2020-07-13T08:56:25.791" v="2602" actId="478"/>
          <ac:picMkLst>
            <pc:docMk/>
            <pc:sldMk cId="1652545037" sldId="299"/>
            <ac:picMk id="26" creationId="{EE1C28F2-8B2E-45F2-BC24-1DF21C418FE8}"/>
          </ac:picMkLst>
        </pc:picChg>
        <pc:picChg chg="del mod">
          <ac:chgData name="Balamhashwa Syiemlieh [Chillibreeze]" userId="54efa616-9f42-44f8-bda7-1f8f19082b98" providerId="ADAL" clId="{D319DF0D-D713-4395-88DA-7ECAA612AD1C}" dt="2020-07-13T08:58:26.579" v="2691" actId="21"/>
          <ac:picMkLst>
            <pc:docMk/>
            <pc:sldMk cId="1652545037" sldId="299"/>
            <ac:picMk id="27" creationId="{3724381A-E8E1-4E48-B4B7-47495A8460E0}"/>
          </ac:picMkLst>
        </pc:picChg>
        <pc:picChg chg="add del mod">
          <ac:chgData name="Balamhashwa Syiemlieh [Chillibreeze]" userId="54efa616-9f42-44f8-bda7-1f8f19082b98" providerId="ADAL" clId="{D319DF0D-D713-4395-88DA-7ECAA612AD1C}" dt="2020-07-13T08:56:25.791" v="2602" actId="478"/>
          <ac:picMkLst>
            <pc:docMk/>
            <pc:sldMk cId="1652545037" sldId="299"/>
            <ac:picMk id="28" creationId="{9E410288-AFAC-4517-9ECD-E87EB3EAA29F}"/>
          </ac:picMkLst>
        </pc:picChg>
        <pc:picChg chg="add del mod">
          <ac:chgData name="Balamhashwa Syiemlieh [Chillibreeze]" userId="54efa616-9f42-44f8-bda7-1f8f19082b98" providerId="ADAL" clId="{D319DF0D-D713-4395-88DA-7ECAA612AD1C}" dt="2020-07-13T08:56:25.791" v="2602" actId="478"/>
          <ac:picMkLst>
            <pc:docMk/>
            <pc:sldMk cId="1652545037" sldId="299"/>
            <ac:picMk id="30" creationId="{39891FAE-0E1A-4B12-9C1A-492877497B1C}"/>
          </ac:picMkLst>
        </pc:picChg>
        <pc:picChg chg="del">
          <ac:chgData name="Balamhashwa Syiemlieh [Chillibreeze]" userId="54efa616-9f42-44f8-bda7-1f8f19082b98" providerId="ADAL" clId="{D319DF0D-D713-4395-88DA-7ECAA612AD1C}" dt="2020-07-13T08:55:59.759" v="2594" actId="478"/>
          <ac:picMkLst>
            <pc:docMk/>
            <pc:sldMk cId="1652545037" sldId="299"/>
            <ac:picMk id="31" creationId="{C0AFD749-9364-42B4-9EE2-E87D0A27B84E}"/>
          </ac:picMkLst>
        </pc:picChg>
        <pc:picChg chg="add del mod">
          <ac:chgData name="Balamhashwa Syiemlieh [Chillibreeze]" userId="54efa616-9f42-44f8-bda7-1f8f19082b98" providerId="ADAL" clId="{D319DF0D-D713-4395-88DA-7ECAA612AD1C}" dt="2020-07-13T08:56:12.179" v="2601" actId="478"/>
          <ac:picMkLst>
            <pc:docMk/>
            <pc:sldMk cId="1652545037" sldId="299"/>
            <ac:picMk id="32" creationId="{01E52BB3-C309-44EA-B8F1-6E63A2164E9C}"/>
          </ac:picMkLst>
        </pc:picChg>
        <pc:picChg chg="del">
          <ac:chgData name="Balamhashwa Syiemlieh [Chillibreeze]" userId="54efa616-9f42-44f8-bda7-1f8f19082b98" providerId="ADAL" clId="{D319DF0D-D713-4395-88DA-7ECAA612AD1C}" dt="2020-07-13T08:54:55.679" v="2578" actId="478"/>
          <ac:picMkLst>
            <pc:docMk/>
            <pc:sldMk cId="1652545037" sldId="299"/>
            <ac:picMk id="34" creationId="{310D07E8-57AC-43C0-9625-28195B61F50F}"/>
          </ac:picMkLst>
        </pc:picChg>
        <pc:picChg chg="del">
          <ac:chgData name="Balamhashwa Syiemlieh [Chillibreeze]" userId="54efa616-9f42-44f8-bda7-1f8f19082b98" providerId="ADAL" clId="{D319DF0D-D713-4395-88DA-7ECAA612AD1C}" dt="2020-07-13T08:54:22.779" v="2568" actId="478"/>
          <ac:picMkLst>
            <pc:docMk/>
            <pc:sldMk cId="1652545037" sldId="299"/>
            <ac:picMk id="35" creationId="{02365BD1-E9F1-40E4-893C-F97A117885E3}"/>
          </ac:picMkLst>
        </pc:picChg>
        <pc:picChg chg="del">
          <ac:chgData name="Balamhashwa Syiemlieh [Chillibreeze]" userId="54efa616-9f42-44f8-bda7-1f8f19082b98" providerId="ADAL" clId="{D319DF0D-D713-4395-88DA-7ECAA612AD1C}" dt="2020-07-13T08:55:28.854" v="2586" actId="478"/>
          <ac:picMkLst>
            <pc:docMk/>
            <pc:sldMk cId="1652545037" sldId="299"/>
            <ac:picMk id="36" creationId="{2608C1A2-3C3B-4378-95E0-11F1CD8D16B4}"/>
          </ac:picMkLst>
        </pc:picChg>
        <pc:picChg chg="add mod">
          <ac:chgData name="Balamhashwa Syiemlieh [Chillibreeze]" userId="54efa616-9f42-44f8-bda7-1f8f19082b98" providerId="ADAL" clId="{D319DF0D-D713-4395-88DA-7ECAA612AD1C}" dt="2020-07-13T08:56:02.559" v="2596" actId="571"/>
          <ac:picMkLst>
            <pc:docMk/>
            <pc:sldMk cId="1652545037" sldId="299"/>
            <ac:picMk id="38" creationId="{631B0B6F-A22D-4C86-80DB-F5FF8D207665}"/>
          </ac:picMkLst>
        </pc:picChg>
        <pc:picChg chg="add mod">
          <ac:chgData name="Balamhashwa Syiemlieh [Chillibreeze]" userId="54efa616-9f42-44f8-bda7-1f8f19082b98" providerId="ADAL" clId="{D319DF0D-D713-4395-88DA-7ECAA612AD1C}" dt="2020-07-13T08:58:05.869" v="2672"/>
          <ac:picMkLst>
            <pc:docMk/>
            <pc:sldMk cId="1652545037" sldId="299"/>
            <ac:picMk id="39" creationId="{B5B1AF0D-60E7-4249-8DA7-F9B6E812E2AD}"/>
          </ac:picMkLst>
        </pc:picChg>
        <pc:picChg chg="add mod">
          <ac:chgData name="Balamhashwa Syiemlieh [Chillibreeze]" userId="54efa616-9f42-44f8-bda7-1f8f19082b98" providerId="ADAL" clId="{D319DF0D-D713-4395-88DA-7ECAA612AD1C}" dt="2020-07-13T08:58:15.277" v="2680"/>
          <ac:picMkLst>
            <pc:docMk/>
            <pc:sldMk cId="1652545037" sldId="299"/>
            <ac:picMk id="42" creationId="{EBCCD4FB-CC27-4492-A268-9D4B7B8EC20A}"/>
          </ac:picMkLst>
        </pc:picChg>
        <pc:picChg chg="add mod">
          <ac:chgData name="Balamhashwa Syiemlieh [Chillibreeze]" userId="54efa616-9f42-44f8-bda7-1f8f19082b98" providerId="ADAL" clId="{D319DF0D-D713-4395-88DA-7ECAA612AD1C}" dt="2020-07-13T08:58:21.279" v="2686"/>
          <ac:picMkLst>
            <pc:docMk/>
            <pc:sldMk cId="1652545037" sldId="299"/>
            <ac:picMk id="45" creationId="{6FEBF719-D80F-406A-8127-75E9C006A337}"/>
          </ac:picMkLst>
        </pc:picChg>
        <pc:picChg chg="add mod">
          <ac:chgData name="Balamhashwa Syiemlieh [Chillibreeze]" userId="54efa616-9f42-44f8-bda7-1f8f19082b98" providerId="ADAL" clId="{D319DF0D-D713-4395-88DA-7ECAA612AD1C}" dt="2020-07-13T08:58:27.315" v="2692"/>
          <ac:picMkLst>
            <pc:docMk/>
            <pc:sldMk cId="1652545037" sldId="299"/>
            <ac:picMk id="48" creationId="{3E823C9F-1E56-438B-8D77-C77A30F18012}"/>
          </ac:picMkLst>
        </pc:picChg>
        <pc:cxnChg chg="del">
          <ac:chgData name="Balamhashwa Syiemlieh [Chillibreeze]" userId="54efa616-9f42-44f8-bda7-1f8f19082b98" providerId="ADAL" clId="{D319DF0D-D713-4395-88DA-7ECAA612AD1C}" dt="2020-07-13T08:58:13.229" v="2677" actId="21"/>
          <ac:cxnSpMkLst>
            <pc:docMk/>
            <pc:sldMk cId="1652545037" sldId="299"/>
            <ac:cxnSpMk id="21" creationId="{3D24A514-8EB8-4413-9A02-165A284D03E5}"/>
          </ac:cxnSpMkLst>
        </pc:cxnChg>
        <pc:cxnChg chg="del">
          <ac:chgData name="Balamhashwa Syiemlieh [Chillibreeze]" userId="54efa616-9f42-44f8-bda7-1f8f19082b98" providerId="ADAL" clId="{D319DF0D-D713-4395-88DA-7ECAA612AD1C}" dt="2020-07-13T08:58:18.379" v="2683" actId="21"/>
          <ac:cxnSpMkLst>
            <pc:docMk/>
            <pc:sldMk cId="1652545037" sldId="299"/>
            <ac:cxnSpMk id="22" creationId="{EC869605-4DB5-4D9F-9AFF-1E9278081A15}"/>
          </ac:cxnSpMkLst>
        </pc:cxnChg>
        <pc:cxnChg chg="del">
          <ac:chgData name="Balamhashwa Syiemlieh [Chillibreeze]" userId="54efa616-9f42-44f8-bda7-1f8f19082b98" providerId="ADAL" clId="{D319DF0D-D713-4395-88DA-7ECAA612AD1C}" dt="2020-07-13T08:58:24.369" v="2689" actId="21"/>
          <ac:cxnSpMkLst>
            <pc:docMk/>
            <pc:sldMk cId="1652545037" sldId="299"/>
            <ac:cxnSpMk id="23" creationId="{F4D69308-53E2-448B-834F-E43DCED0BCF0}"/>
          </ac:cxnSpMkLst>
        </pc:cxnChg>
        <pc:cxnChg chg="add mod">
          <ac:chgData name="Balamhashwa Syiemlieh [Chillibreeze]" userId="54efa616-9f42-44f8-bda7-1f8f19082b98" providerId="ADAL" clId="{D319DF0D-D713-4395-88DA-7ECAA612AD1C}" dt="2020-07-13T11:43:28.080" v="4580" actId="552"/>
          <ac:cxnSpMkLst>
            <pc:docMk/>
            <pc:sldMk cId="1652545037" sldId="299"/>
            <ac:cxnSpMk id="41" creationId="{C387E29F-0EC6-434B-840C-04E4AB87CDF6}"/>
          </ac:cxnSpMkLst>
        </pc:cxnChg>
        <pc:cxnChg chg="add mod">
          <ac:chgData name="Balamhashwa Syiemlieh [Chillibreeze]" userId="54efa616-9f42-44f8-bda7-1f8f19082b98" providerId="ADAL" clId="{D319DF0D-D713-4395-88DA-7ECAA612AD1C}" dt="2020-07-13T11:43:28.080" v="4580" actId="552"/>
          <ac:cxnSpMkLst>
            <pc:docMk/>
            <pc:sldMk cId="1652545037" sldId="299"/>
            <ac:cxnSpMk id="44" creationId="{779048C0-63D7-4385-BF95-4729C567A9B9}"/>
          </ac:cxnSpMkLst>
        </pc:cxnChg>
        <pc:cxnChg chg="add mod">
          <ac:chgData name="Balamhashwa Syiemlieh [Chillibreeze]" userId="54efa616-9f42-44f8-bda7-1f8f19082b98" providerId="ADAL" clId="{D319DF0D-D713-4395-88DA-7ECAA612AD1C}" dt="2020-07-13T11:43:28.080" v="4580" actId="552"/>
          <ac:cxnSpMkLst>
            <pc:docMk/>
            <pc:sldMk cId="1652545037" sldId="299"/>
            <ac:cxnSpMk id="47" creationId="{5C69574E-4332-4E9C-AA0F-A1FE084D2C84}"/>
          </ac:cxnSpMkLst>
        </pc:cxnChg>
      </pc:sldChg>
      <pc:sldChg chg="addSp delSp modSp mod">
        <pc:chgData name="Balamhashwa Syiemlieh [Chillibreeze]" userId="54efa616-9f42-44f8-bda7-1f8f19082b98" providerId="ADAL" clId="{D319DF0D-D713-4395-88DA-7ECAA612AD1C}" dt="2020-07-13T11:35:11.377" v="4557" actId="552"/>
        <pc:sldMkLst>
          <pc:docMk/>
          <pc:sldMk cId="3867718353" sldId="380"/>
        </pc:sldMkLst>
        <pc:spChg chg="mod">
          <ac:chgData name="Balamhashwa Syiemlieh [Chillibreeze]" userId="54efa616-9f42-44f8-bda7-1f8f19082b98" providerId="ADAL" clId="{D319DF0D-D713-4395-88DA-7ECAA612AD1C}" dt="2020-07-13T04:18:43.529" v="30"/>
          <ac:spMkLst>
            <pc:docMk/>
            <pc:sldMk cId="3867718353" sldId="380"/>
            <ac:spMk id="6" creationId="{762C1954-D56F-4BC7-9F89-2917679A3D7C}"/>
          </ac:spMkLst>
        </pc:spChg>
        <pc:spChg chg="mod">
          <ac:chgData name="Balamhashwa Syiemlieh [Chillibreeze]" userId="54efa616-9f42-44f8-bda7-1f8f19082b98" providerId="ADAL" clId="{D319DF0D-D713-4395-88DA-7ECAA612AD1C}" dt="2020-07-13T06:38:26.185" v="1899" actId="1076"/>
          <ac:spMkLst>
            <pc:docMk/>
            <pc:sldMk cId="3867718353" sldId="380"/>
            <ac:spMk id="26" creationId="{2615758A-6B68-407E-903C-B7A14CC2ABCB}"/>
          </ac:spMkLst>
        </pc:spChg>
        <pc:spChg chg="mod">
          <ac:chgData name="Balamhashwa Syiemlieh [Chillibreeze]" userId="54efa616-9f42-44f8-bda7-1f8f19082b98" providerId="ADAL" clId="{D319DF0D-D713-4395-88DA-7ECAA612AD1C}" dt="2020-07-13T11:34:45.907" v="4534" actId="299"/>
          <ac:spMkLst>
            <pc:docMk/>
            <pc:sldMk cId="3867718353" sldId="380"/>
            <ac:spMk id="35" creationId="{B5BBD776-6388-4BE4-B533-06FB8FE2B79D}"/>
          </ac:spMkLst>
        </pc:spChg>
        <pc:spChg chg="mod">
          <ac:chgData name="Balamhashwa Syiemlieh [Chillibreeze]" userId="54efa616-9f42-44f8-bda7-1f8f19082b98" providerId="ADAL" clId="{D319DF0D-D713-4395-88DA-7ECAA612AD1C}" dt="2020-07-13T11:34:45.907" v="4538" actId="299"/>
          <ac:spMkLst>
            <pc:docMk/>
            <pc:sldMk cId="3867718353" sldId="380"/>
            <ac:spMk id="39" creationId="{C920963B-B9BE-4371-A7D5-FB69AFC074F1}"/>
          </ac:spMkLst>
        </pc:spChg>
        <pc:spChg chg="mod">
          <ac:chgData name="Balamhashwa Syiemlieh [Chillibreeze]" userId="54efa616-9f42-44f8-bda7-1f8f19082b98" providerId="ADAL" clId="{D319DF0D-D713-4395-88DA-7ECAA612AD1C}" dt="2020-07-13T11:34:45.907" v="4542" actId="299"/>
          <ac:spMkLst>
            <pc:docMk/>
            <pc:sldMk cId="3867718353" sldId="380"/>
            <ac:spMk id="43" creationId="{B1AE0BBE-48C3-402D-A0D4-2F6A315B62EA}"/>
          </ac:spMkLst>
        </pc:spChg>
        <pc:spChg chg="mod">
          <ac:chgData name="Balamhashwa Syiemlieh [Chillibreeze]" userId="54efa616-9f42-44f8-bda7-1f8f19082b98" providerId="ADAL" clId="{D319DF0D-D713-4395-88DA-7ECAA612AD1C}" dt="2020-07-13T11:34:45.907" v="4546" actId="299"/>
          <ac:spMkLst>
            <pc:docMk/>
            <pc:sldMk cId="3867718353" sldId="380"/>
            <ac:spMk id="47" creationId="{4175EEC4-C792-4116-A5C1-28F286BA28DF}"/>
          </ac:spMkLst>
        </pc:spChg>
        <pc:spChg chg="mod">
          <ac:chgData name="Balamhashwa Syiemlieh [Chillibreeze]" userId="54efa616-9f42-44f8-bda7-1f8f19082b98" providerId="ADAL" clId="{D319DF0D-D713-4395-88DA-7ECAA612AD1C}" dt="2020-07-13T07:24:48.377" v="2433" actId="12789"/>
          <ac:spMkLst>
            <pc:docMk/>
            <pc:sldMk cId="3867718353" sldId="380"/>
            <ac:spMk id="51" creationId="{220E68C1-2253-4473-BCE9-74B8BA5F9D88}"/>
          </ac:spMkLst>
        </pc:spChg>
        <pc:spChg chg="mod">
          <ac:chgData name="Balamhashwa Syiemlieh [Chillibreeze]" userId="54efa616-9f42-44f8-bda7-1f8f19082b98" providerId="ADAL" clId="{D319DF0D-D713-4395-88DA-7ECAA612AD1C}" dt="2020-07-13T07:24:50.304" v="2434" actId="12789"/>
          <ac:spMkLst>
            <pc:docMk/>
            <pc:sldMk cId="3867718353" sldId="380"/>
            <ac:spMk id="55" creationId="{7CAE57F6-8153-4819-BE7C-2F6D938D30A1}"/>
          </ac:spMkLst>
        </pc:spChg>
        <pc:spChg chg="mod">
          <ac:chgData name="Balamhashwa Syiemlieh [Chillibreeze]" userId="54efa616-9f42-44f8-bda7-1f8f19082b98" providerId="ADAL" clId="{D319DF0D-D713-4395-88DA-7ECAA612AD1C}" dt="2020-07-13T07:24:51.953" v="2435" actId="12789"/>
          <ac:spMkLst>
            <pc:docMk/>
            <pc:sldMk cId="3867718353" sldId="380"/>
            <ac:spMk id="59" creationId="{46712343-45CB-45C8-93B6-5B608574534D}"/>
          </ac:spMkLst>
        </pc:spChg>
        <pc:spChg chg="add del mod">
          <ac:chgData name="Balamhashwa Syiemlieh [Chillibreeze]" userId="54efa616-9f42-44f8-bda7-1f8f19082b98" providerId="ADAL" clId="{D319DF0D-D713-4395-88DA-7ECAA612AD1C}" dt="2020-07-13T05:12:49.473" v="789" actId="21"/>
          <ac:spMkLst>
            <pc:docMk/>
            <pc:sldMk cId="3867718353" sldId="380"/>
            <ac:spMk id="60" creationId="{03F89523-0ADC-4FB8-85F3-7CEFEA3189E0}"/>
          </ac:spMkLst>
        </pc:spChg>
        <pc:spChg chg="add del mod">
          <ac:chgData name="Balamhashwa Syiemlieh [Chillibreeze]" userId="54efa616-9f42-44f8-bda7-1f8f19082b98" providerId="ADAL" clId="{D319DF0D-D713-4395-88DA-7ECAA612AD1C}" dt="2020-07-13T11:34:51.412" v="4547" actId="478"/>
          <ac:spMkLst>
            <pc:docMk/>
            <pc:sldMk cId="3867718353" sldId="380"/>
            <ac:spMk id="82" creationId="{4F27A85A-5DB3-417B-B874-C5E55330F567}"/>
          </ac:spMkLst>
        </pc:spChg>
        <pc:grpChg chg="del mod">
          <ac:chgData name="Balamhashwa Syiemlieh [Chillibreeze]" userId="54efa616-9f42-44f8-bda7-1f8f19082b98" providerId="ADAL" clId="{D319DF0D-D713-4395-88DA-7ECAA612AD1C}" dt="2020-07-13T06:36:10.407" v="1859" actId="478"/>
          <ac:grpSpMkLst>
            <pc:docMk/>
            <pc:sldMk cId="3867718353" sldId="380"/>
            <ac:grpSpMk id="32" creationId="{2F5BF25F-D651-4F15-A339-F84E0AE1FDDF}"/>
          </ac:grpSpMkLst>
        </pc:grpChg>
        <pc:grpChg chg="del mod">
          <ac:chgData name="Balamhashwa Syiemlieh [Chillibreeze]" userId="54efa616-9f42-44f8-bda7-1f8f19082b98" providerId="ADAL" clId="{D319DF0D-D713-4395-88DA-7ECAA612AD1C}" dt="2020-07-13T06:36:56.911" v="1873" actId="478"/>
          <ac:grpSpMkLst>
            <pc:docMk/>
            <pc:sldMk cId="3867718353" sldId="380"/>
            <ac:grpSpMk id="36" creationId="{3C33FFD4-BA50-493C-8DD6-8250E5432C5A}"/>
          </ac:grpSpMkLst>
        </pc:grpChg>
        <pc:grpChg chg="del mod">
          <ac:chgData name="Balamhashwa Syiemlieh [Chillibreeze]" userId="54efa616-9f42-44f8-bda7-1f8f19082b98" providerId="ADAL" clId="{D319DF0D-D713-4395-88DA-7ECAA612AD1C}" dt="2020-07-13T06:37:26.350" v="1881" actId="478"/>
          <ac:grpSpMkLst>
            <pc:docMk/>
            <pc:sldMk cId="3867718353" sldId="380"/>
            <ac:grpSpMk id="40" creationId="{F661603E-9538-4F2C-AAE6-D7CCDC40E737}"/>
          </ac:grpSpMkLst>
        </pc:grpChg>
        <pc:grpChg chg="del mod">
          <ac:chgData name="Balamhashwa Syiemlieh [Chillibreeze]" userId="54efa616-9f42-44f8-bda7-1f8f19082b98" providerId="ADAL" clId="{D319DF0D-D713-4395-88DA-7ECAA612AD1C}" dt="2020-07-13T06:38:00.977" v="1891" actId="478"/>
          <ac:grpSpMkLst>
            <pc:docMk/>
            <pc:sldMk cId="3867718353" sldId="380"/>
            <ac:grpSpMk id="44" creationId="{95B61B55-B822-481C-A657-B75117622212}"/>
          </ac:grpSpMkLst>
        </pc:grpChg>
        <pc:grpChg chg="del mod">
          <ac:chgData name="Balamhashwa Syiemlieh [Chillibreeze]" userId="54efa616-9f42-44f8-bda7-1f8f19082b98" providerId="ADAL" clId="{D319DF0D-D713-4395-88DA-7ECAA612AD1C}" dt="2020-07-13T06:38:44.682" v="1902" actId="478"/>
          <ac:grpSpMkLst>
            <pc:docMk/>
            <pc:sldMk cId="3867718353" sldId="380"/>
            <ac:grpSpMk id="48" creationId="{64C9813A-CFE6-4F9D-A7F7-4C10E1F49698}"/>
          </ac:grpSpMkLst>
        </pc:grpChg>
        <pc:grpChg chg="del mod">
          <ac:chgData name="Balamhashwa Syiemlieh [Chillibreeze]" userId="54efa616-9f42-44f8-bda7-1f8f19082b98" providerId="ADAL" clId="{D319DF0D-D713-4395-88DA-7ECAA612AD1C}" dt="2020-07-13T06:39:24.740" v="1912" actId="478"/>
          <ac:grpSpMkLst>
            <pc:docMk/>
            <pc:sldMk cId="3867718353" sldId="380"/>
            <ac:grpSpMk id="52" creationId="{A9956E68-7D7E-4E3B-B25A-78D7BDA91CD5}"/>
          </ac:grpSpMkLst>
        </pc:grpChg>
        <pc:grpChg chg="del mod">
          <ac:chgData name="Balamhashwa Syiemlieh [Chillibreeze]" userId="54efa616-9f42-44f8-bda7-1f8f19082b98" providerId="ADAL" clId="{D319DF0D-D713-4395-88DA-7ECAA612AD1C}" dt="2020-07-13T06:40:07.421" v="1920" actId="478"/>
          <ac:grpSpMkLst>
            <pc:docMk/>
            <pc:sldMk cId="3867718353" sldId="380"/>
            <ac:grpSpMk id="56" creationId="{E1DA7BBA-471D-493A-86EF-A20AA596BE91}"/>
          </ac:grpSpMkLst>
        </pc:grpChg>
        <pc:picChg chg="mod">
          <ac:chgData name="Balamhashwa Syiemlieh [Chillibreeze]" userId="54efa616-9f42-44f8-bda7-1f8f19082b98" providerId="ADAL" clId="{D319DF0D-D713-4395-88DA-7ECAA612AD1C}" dt="2020-07-13T07:24:33.608" v="2425" actId="12789"/>
          <ac:picMkLst>
            <pc:docMk/>
            <pc:sldMk cId="3867718353" sldId="380"/>
            <ac:picMk id="3" creationId="{F7D18970-93D0-4A4A-9E94-8452A006C011}"/>
          </ac:picMkLst>
        </pc:picChg>
        <pc:picChg chg="mod">
          <ac:chgData name="Balamhashwa Syiemlieh [Chillibreeze]" userId="54efa616-9f42-44f8-bda7-1f8f19082b98" providerId="ADAL" clId="{D319DF0D-D713-4395-88DA-7ECAA612AD1C}" dt="2020-07-13T07:24:37.613" v="2428" actId="12789"/>
          <ac:picMkLst>
            <pc:docMk/>
            <pc:sldMk cId="3867718353" sldId="380"/>
            <ac:picMk id="4" creationId="{EE4B678E-6497-4332-A18E-A1544B4E2363}"/>
          </ac:picMkLst>
        </pc:picChg>
        <pc:picChg chg="mod">
          <ac:chgData name="Balamhashwa Syiemlieh [Chillibreeze]" userId="54efa616-9f42-44f8-bda7-1f8f19082b98" providerId="ADAL" clId="{D319DF0D-D713-4395-88DA-7ECAA612AD1C}" dt="2020-07-13T07:24:42.733" v="2431" actId="12789"/>
          <ac:picMkLst>
            <pc:docMk/>
            <pc:sldMk cId="3867718353" sldId="380"/>
            <ac:picMk id="5" creationId="{1591FBF9-31F2-43A2-B418-4457517CD09F}"/>
          </ac:picMkLst>
        </pc:picChg>
        <pc:picChg chg="mod">
          <ac:chgData name="Balamhashwa Syiemlieh [Chillibreeze]" userId="54efa616-9f42-44f8-bda7-1f8f19082b98" providerId="ADAL" clId="{D319DF0D-D713-4395-88DA-7ECAA612AD1C}" dt="2020-07-13T07:24:44.886" v="2432" actId="12789"/>
          <ac:picMkLst>
            <pc:docMk/>
            <pc:sldMk cId="3867718353" sldId="380"/>
            <ac:picMk id="7" creationId="{0EF1E899-06E9-42F7-88C5-D64655FDDD1B}"/>
          </ac:picMkLst>
        </pc:picChg>
        <pc:picChg chg="mod">
          <ac:chgData name="Balamhashwa Syiemlieh [Chillibreeze]" userId="54efa616-9f42-44f8-bda7-1f8f19082b98" providerId="ADAL" clId="{D319DF0D-D713-4395-88DA-7ECAA612AD1C}" dt="2020-07-13T07:24:48.377" v="2433" actId="12789"/>
          <ac:picMkLst>
            <pc:docMk/>
            <pc:sldMk cId="3867718353" sldId="380"/>
            <ac:picMk id="8" creationId="{1268B439-1AFE-4F16-B0E5-AC0F5D25B430}"/>
          </ac:picMkLst>
        </pc:picChg>
        <pc:picChg chg="mod">
          <ac:chgData name="Balamhashwa Syiemlieh [Chillibreeze]" userId="54efa616-9f42-44f8-bda7-1f8f19082b98" providerId="ADAL" clId="{D319DF0D-D713-4395-88DA-7ECAA612AD1C}" dt="2020-07-13T07:24:50.304" v="2434" actId="12789"/>
          <ac:picMkLst>
            <pc:docMk/>
            <pc:sldMk cId="3867718353" sldId="380"/>
            <ac:picMk id="9" creationId="{105D1B5D-10F1-49FE-9295-C7BF638181CD}"/>
          </ac:picMkLst>
        </pc:picChg>
        <pc:picChg chg="mod">
          <ac:chgData name="Balamhashwa Syiemlieh [Chillibreeze]" userId="54efa616-9f42-44f8-bda7-1f8f19082b98" providerId="ADAL" clId="{D319DF0D-D713-4395-88DA-7ECAA612AD1C}" dt="2020-07-13T07:24:51.953" v="2435" actId="12789"/>
          <ac:picMkLst>
            <pc:docMk/>
            <pc:sldMk cId="3867718353" sldId="380"/>
            <ac:picMk id="10" creationId="{48551FB6-EEC8-4BB8-83B9-A16584A47F24}"/>
          </ac:picMkLst>
        </pc:picChg>
        <pc:picChg chg="del mod">
          <ac:chgData name="Balamhashwa Syiemlieh [Chillibreeze]" userId="54efa616-9f42-44f8-bda7-1f8f19082b98" providerId="ADAL" clId="{D319DF0D-D713-4395-88DA-7ECAA612AD1C}" dt="2020-07-13T06:36:10.407" v="1859" actId="478"/>
          <ac:picMkLst>
            <pc:docMk/>
            <pc:sldMk cId="3867718353" sldId="380"/>
            <ac:picMk id="65" creationId="{E4E6DA77-1493-4DB7-AB69-33CC7B27FC91}"/>
          </ac:picMkLst>
        </pc:picChg>
        <pc:picChg chg="del">
          <ac:chgData name="Balamhashwa Syiemlieh [Chillibreeze]" userId="54efa616-9f42-44f8-bda7-1f8f19082b98" providerId="ADAL" clId="{D319DF0D-D713-4395-88DA-7ECAA612AD1C}" dt="2020-07-13T06:36:56.911" v="1873" actId="478"/>
          <ac:picMkLst>
            <pc:docMk/>
            <pc:sldMk cId="3867718353" sldId="380"/>
            <ac:picMk id="66" creationId="{422E9FF9-DE0B-49BF-9350-F6CECD2CCEBF}"/>
          </ac:picMkLst>
        </pc:picChg>
        <pc:picChg chg="add del mod">
          <ac:chgData name="Balamhashwa Syiemlieh [Chillibreeze]" userId="54efa616-9f42-44f8-bda7-1f8f19082b98" providerId="ADAL" clId="{D319DF0D-D713-4395-88DA-7ECAA612AD1C}" dt="2020-07-13T06:36:29.801" v="1864" actId="478"/>
          <ac:picMkLst>
            <pc:docMk/>
            <pc:sldMk cId="3867718353" sldId="380"/>
            <ac:picMk id="67" creationId="{A790D8F3-25FA-431C-9D68-E7BBD412665F}"/>
          </ac:picMkLst>
        </pc:picChg>
        <pc:picChg chg="del mod">
          <ac:chgData name="Balamhashwa Syiemlieh [Chillibreeze]" userId="54efa616-9f42-44f8-bda7-1f8f19082b98" providerId="ADAL" clId="{D319DF0D-D713-4395-88DA-7ECAA612AD1C}" dt="2020-07-13T06:38:44.682" v="1902" actId="478"/>
          <ac:picMkLst>
            <pc:docMk/>
            <pc:sldMk cId="3867718353" sldId="380"/>
            <ac:picMk id="68" creationId="{78428B3F-1B28-4D6E-AB67-BB1166682779}"/>
          </ac:picMkLst>
        </pc:picChg>
        <pc:picChg chg="add del mod">
          <ac:chgData name="Balamhashwa Syiemlieh [Chillibreeze]" userId="54efa616-9f42-44f8-bda7-1f8f19082b98" providerId="ADAL" clId="{D319DF0D-D713-4395-88DA-7ECAA612AD1C}" dt="2020-07-13T06:37:07.343" v="1878" actId="478"/>
          <ac:picMkLst>
            <pc:docMk/>
            <pc:sldMk cId="3867718353" sldId="380"/>
            <ac:picMk id="69" creationId="{3C761D1E-BE49-46FA-BE57-EF83F8E1BFB2}"/>
          </ac:picMkLst>
        </pc:picChg>
        <pc:picChg chg="del">
          <ac:chgData name="Balamhashwa Syiemlieh [Chillibreeze]" userId="54efa616-9f42-44f8-bda7-1f8f19082b98" providerId="ADAL" clId="{D319DF0D-D713-4395-88DA-7ECAA612AD1C}" dt="2020-07-13T06:40:07.421" v="1920" actId="478"/>
          <ac:picMkLst>
            <pc:docMk/>
            <pc:sldMk cId="3867718353" sldId="380"/>
            <ac:picMk id="70" creationId="{B44E89A3-F872-488F-83FC-5F18917410BC}"/>
          </ac:picMkLst>
        </pc:picChg>
        <pc:picChg chg="del">
          <ac:chgData name="Balamhashwa Syiemlieh [Chillibreeze]" userId="54efa616-9f42-44f8-bda7-1f8f19082b98" providerId="ADAL" clId="{D319DF0D-D713-4395-88DA-7ECAA612AD1C}" dt="2020-07-13T06:39:24.740" v="1912" actId="478"/>
          <ac:picMkLst>
            <pc:docMk/>
            <pc:sldMk cId="3867718353" sldId="380"/>
            <ac:picMk id="71" creationId="{46360044-8E06-4B7B-96A6-D3818E4F25B8}"/>
          </ac:picMkLst>
        </pc:picChg>
        <pc:picChg chg="del">
          <ac:chgData name="Balamhashwa Syiemlieh [Chillibreeze]" userId="54efa616-9f42-44f8-bda7-1f8f19082b98" providerId="ADAL" clId="{D319DF0D-D713-4395-88DA-7ECAA612AD1C}" dt="2020-07-13T06:37:26.350" v="1881" actId="478"/>
          <ac:picMkLst>
            <pc:docMk/>
            <pc:sldMk cId="3867718353" sldId="380"/>
            <ac:picMk id="72" creationId="{D048C457-5EF6-4996-B9C6-6AD05E0DA705}"/>
          </ac:picMkLst>
        </pc:picChg>
        <pc:picChg chg="del">
          <ac:chgData name="Balamhashwa Syiemlieh [Chillibreeze]" userId="54efa616-9f42-44f8-bda7-1f8f19082b98" providerId="ADAL" clId="{D319DF0D-D713-4395-88DA-7ECAA612AD1C}" dt="2020-07-13T06:38:00.977" v="1891" actId="478"/>
          <ac:picMkLst>
            <pc:docMk/>
            <pc:sldMk cId="3867718353" sldId="380"/>
            <ac:picMk id="73" creationId="{E018CC94-FFE6-43CC-9B72-7C6834DC466B}"/>
          </ac:picMkLst>
        </pc:picChg>
        <pc:picChg chg="add del mod">
          <ac:chgData name="Balamhashwa Syiemlieh [Chillibreeze]" userId="54efa616-9f42-44f8-bda7-1f8f19082b98" providerId="ADAL" clId="{D319DF0D-D713-4395-88DA-7ECAA612AD1C}" dt="2020-07-13T06:37:41.070" v="1888" actId="478"/>
          <ac:picMkLst>
            <pc:docMk/>
            <pc:sldMk cId="3867718353" sldId="380"/>
            <ac:picMk id="74" creationId="{87DD99C7-D12B-4839-AD23-F5A2F785561F}"/>
          </ac:picMkLst>
        </pc:picChg>
        <pc:picChg chg="add del mod">
          <ac:chgData name="Balamhashwa Syiemlieh [Chillibreeze]" userId="54efa616-9f42-44f8-bda7-1f8f19082b98" providerId="ADAL" clId="{D319DF0D-D713-4395-88DA-7ECAA612AD1C}" dt="2020-07-13T06:38:11.181" v="1894" actId="478"/>
          <ac:picMkLst>
            <pc:docMk/>
            <pc:sldMk cId="3867718353" sldId="380"/>
            <ac:picMk id="75" creationId="{46DDFA60-BF7D-4884-A6D4-B5E05A4C8569}"/>
          </ac:picMkLst>
        </pc:picChg>
        <pc:picChg chg="add del mod">
          <ac:chgData name="Balamhashwa Syiemlieh [Chillibreeze]" userId="54efa616-9f42-44f8-bda7-1f8f19082b98" providerId="ADAL" clId="{D319DF0D-D713-4395-88DA-7ECAA612AD1C}" dt="2020-07-13T06:39:00.885" v="1907" actId="478"/>
          <ac:picMkLst>
            <pc:docMk/>
            <pc:sldMk cId="3867718353" sldId="380"/>
            <ac:picMk id="76" creationId="{900810C0-B250-4592-B42F-49FD2E5BCE8F}"/>
          </ac:picMkLst>
        </pc:picChg>
        <pc:picChg chg="add del mod">
          <ac:chgData name="Balamhashwa Syiemlieh [Chillibreeze]" userId="54efa616-9f42-44f8-bda7-1f8f19082b98" providerId="ADAL" clId="{D319DF0D-D713-4395-88DA-7ECAA612AD1C}" dt="2020-07-13T06:39:38.793" v="1915" actId="478"/>
          <ac:picMkLst>
            <pc:docMk/>
            <pc:sldMk cId="3867718353" sldId="380"/>
            <ac:picMk id="77" creationId="{2FB5405F-90F6-4E68-8331-2D4F2ADDB8B3}"/>
          </ac:picMkLst>
        </pc:picChg>
        <pc:picChg chg="add del mod">
          <ac:chgData name="Balamhashwa Syiemlieh [Chillibreeze]" userId="54efa616-9f42-44f8-bda7-1f8f19082b98" providerId="ADAL" clId="{D319DF0D-D713-4395-88DA-7ECAA612AD1C}" dt="2020-07-13T06:40:18.540" v="1925" actId="478"/>
          <ac:picMkLst>
            <pc:docMk/>
            <pc:sldMk cId="3867718353" sldId="380"/>
            <ac:picMk id="78" creationId="{E2427F10-8D38-4625-848A-E6D21019F5DF}"/>
          </ac:picMkLst>
        </pc:picChg>
        <pc:picChg chg="add mod">
          <ac:chgData name="Balamhashwa Syiemlieh [Chillibreeze]" userId="54efa616-9f42-44f8-bda7-1f8f19082b98" providerId="ADAL" clId="{D319DF0D-D713-4395-88DA-7ECAA612AD1C}" dt="2020-07-13T06:37:30.792" v="1883" actId="571"/>
          <ac:picMkLst>
            <pc:docMk/>
            <pc:sldMk cId="3867718353" sldId="380"/>
            <ac:picMk id="79" creationId="{D9F75066-F8F0-4D94-A56B-819AD9AA809C}"/>
          </ac:picMkLst>
        </pc:picChg>
        <pc:picChg chg="add mod">
          <ac:chgData name="Balamhashwa Syiemlieh [Chillibreeze]" userId="54efa616-9f42-44f8-bda7-1f8f19082b98" providerId="ADAL" clId="{D319DF0D-D713-4395-88DA-7ECAA612AD1C}" dt="2020-07-13T06:37:31.925" v="1885" actId="571"/>
          <ac:picMkLst>
            <pc:docMk/>
            <pc:sldMk cId="3867718353" sldId="380"/>
            <ac:picMk id="80" creationId="{3EE46F94-5D77-4F89-9D41-DE27BF7D1784}"/>
          </ac:picMkLst>
        </pc:picChg>
        <pc:picChg chg="add del mod">
          <ac:chgData name="Balamhashwa Syiemlieh [Chillibreeze]" userId="54efa616-9f42-44f8-bda7-1f8f19082b98" providerId="ADAL" clId="{D319DF0D-D713-4395-88DA-7ECAA612AD1C}" dt="2020-07-13T06:38:22.145" v="1897" actId="478"/>
          <ac:picMkLst>
            <pc:docMk/>
            <pc:sldMk cId="3867718353" sldId="380"/>
            <ac:picMk id="81" creationId="{3D9B191C-6BEA-408E-AD55-A533FEC63A32}"/>
          </ac:picMkLst>
        </pc:picChg>
        <pc:cxnChg chg="add mod">
          <ac:chgData name="Balamhashwa Syiemlieh [Chillibreeze]" userId="54efa616-9f42-44f8-bda7-1f8f19082b98" providerId="ADAL" clId="{D319DF0D-D713-4395-88DA-7ECAA612AD1C}" dt="2020-07-13T11:35:11.377" v="4557" actId="552"/>
          <ac:cxnSpMkLst>
            <pc:docMk/>
            <pc:sldMk cId="3867718353" sldId="380"/>
            <ac:cxnSpMk id="60" creationId="{F58C8DE3-0C15-4E2D-B23F-90E99931DC1D}"/>
          </ac:cxnSpMkLst>
        </pc:cxnChg>
        <pc:cxnChg chg="add mod">
          <ac:chgData name="Balamhashwa Syiemlieh [Chillibreeze]" userId="54efa616-9f42-44f8-bda7-1f8f19082b98" providerId="ADAL" clId="{D319DF0D-D713-4395-88DA-7ECAA612AD1C}" dt="2020-07-13T11:35:11.377" v="4557" actId="552"/>
          <ac:cxnSpMkLst>
            <pc:docMk/>
            <pc:sldMk cId="3867718353" sldId="380"/>
            <ac:cxnSpMk id="61" creationId="{75E7E718-0C22-4725-B8F5-B5AC0D5A01DF}"/>
          </ac:cxnSpMkLst>
        </pc:cxnChg>
        <pc:cxnChg chg="add mod">
          <ac:chgData name="Balamhashwa Syiemlieh [Chillibreeze]" userId="54efa616-9f42-44f8-bda7-1f8f19082b98" providerId="ADAL" clId="{D319DF0D-D713-4395-88DA-7ECAA612AD1C}" dt="2020-07-13T11:35:11.377" v="4557" actId="552"/>
          <ac:cxnSpMkLst>
            <pc:docMk/>
            <pc:sldMk cId="3867718353" sldId="380"/>
            <ac:cxnSpMk id="62" creationId="{8A5D8EC9-1B3B-4BD3-9A3E-C654D4374E62}"/>
          </ac:cxnSpMkLst>
        </pc:cxnChg>
        <pc:cxnChg chg="add mod">
          <ac:chgData name="Balamhashwa Syiemlieh [Chillibreeze]" userId="54efa616-9f42-44f8-bda7-1f8f19082b98" providerId="ADAL" clId="{D319DF0D-D713-4395-88DA-7ECAA612AD1C}" dt="2020-07-13T07:25:16.866" v="2440" actId="465"/>
          <ac:cxnSpMkLst>
            <pc:docMk/>
            <pc:sldMk cId="3867718353" sldId="380"/>
            <ac:cxnSpMk id="63" creationId="{885AE992-DFCB-42B5-8EBF-6E659AD3CF6B}"/>
          </ac:cxnSpMkLst>
        </pc:cxnChg>
        <pc:cxnChg chg="add mod">
          <ac:chgData name="Balamhashwa Syiemlieh [Chillibreeze]" userId="54efa616-9f42-44f8-bda7-1f8f19082b98" providerId="ADAL" clId="{D319DF0D-D713-4395-88DA-7ECAA612AD1C}" dt="2020-07-13T07:25:12.653" v="2439" actId="465"/>
          <ac:cxnSpMkLst>
            <pc:docMk/>
            <pc:sldMk cId="3867718353" sldId="380"/>
            <ac:cxnSpMk id="64" creationId="{A57ADA41-B721-4343-837D-0C6BB0099348}"/>
          </ac:cxnSpMkLst>
        </pc:cxnChg>
      </pc:sldChg>
      <pc:sldChg chg="modSp mod">
        <pc:chgData name="Balamhashwa Syiemlieh [Chillibreeze]" userId="54efa616-9f42-44f8-bda7-1f8f19082b98" providerId="ADAL" clId="{D319DF0D-D713-4395-88DA-7ECAA612AD1C}" dt="2020-07-13T07:21:39.776" v="2363" actId="1076"/>
        <pc:sldMkLst>
          <pc:docMk/>
          <pc:sldMk cId="1211419487" sldId="385"/>
        </pc:sldMkLst>
        <pc:spChg chg="mod">
          <ac:chgData name="Balamhashwa Syiemlieh [Chillibreeze]" userId="54efa616-9f42-44f8-bda7-1f8f19082b98" providerId="ADAL" clId="{D319DF0D-D713-4395-88DA-7ECAA612AD1C}" dt="2020-07-13T07:21:39.776" v="2363" actId="1076"/>
          <ac:spMkLst>
            <pc:docMk/>
            <pc:sldMk cId="1211419487" sldId="385"/>
            <ac:spMk id="5" creationId="{00000000-0000-0000-0000-000000000000}"/>
          </ac:spMkLst>
        </pc:spChg>
      </pc:sldChg>
      <pc:sldChg chg="addSp delSp modSp mod">
        <pc:chgData name="Balamhashwa Syiemlieh [Chillibreeze]" userId="54efa616-9f42-44f8-bda7-1f8f19082b98" providerId="ADAL" clId="{D319DF0D-D713-4395-88DA-7ECAA612AD1C}" dt="2020-07-13T11:34:16.731" v="3992" actId="21"/>
        <pc:sldMkLst>
          <pc:docMk/>
          <pc:sldMk cId="3011215079" sldId="386"/>
        </pc:sldMkLst>
        <pc:spChg chg="del mod">
          <ac:chgData name="Balamhashwa Syiemlieh [Chillibreeze]" userId="54efa616-9f42-44f8-bda7-1f8f19082b98" providerId="ADAL" clId="{D319DF0D-D713-4395-88DA-7ECAA612AD1C}" dt="2020-07-13T07:01:28.709" v="2185" actId="21"/>
          <ac:spMkLst>
            <pc:docMk/>
            <pc:sldMk cId="3011215079" sldId="386"/>
            <ac:spMk id="8" creationId="{08BC939D-4FD9-424F-9B2F-13A98352633B}"/>
          </ac:spMkLst>
        </pc:spChg>
        <pc:spChg chg="mod">
          <ac:chgData name="Balamhashwa Syiemlieh [Chillibreeze]" userId="54efa616-9f42-44f8-bda7-1f8f19082b98" providerId="ADAL" clId="{D319DF0D-D713-4395-88DA-7ECAA612AD1C}" dt="2020-07-13T04:21:08.803" v="74"/>
          <ac:spMkLst>
            <pc:docMk/>
            <pc:sldMk cId="3011215079" sldId="386"/>
            <ac:spMk id="12" creationId="{64DECB36-6296-4826-82E4-CD0784C20EA6}"/>
          </ac:spMkLst>
        </pc:spChg>
        <pc:spChg chg="del mod">
          <ac:chgData name="Balamhashwa Syiemlieh [Chillibreeze]" userId="54efa616-9f42-44f8-bda7-1f8f19082b98" providerId="ADAL" clId="{D319DF0D-D713-4395-88DA-7ECAA612AD1C}" dt="2020-07-13T07:01:35.333" v="2191" actId="21"/>
          <ac:spMkLst>
            <pc:docMk/>
            <pc:sldMk cId="3011215079" sldId="386"/>
            <ac:spMk id="16" creationId="{659F9044-48AF-4786-B271-E91B17BFED08}"/>
          </ac:spMkLst>
        </pc:spChg>
        <pc:spChg chg="del mod">
          <ac:chgData name="Balamhashwa Syiemlieh [Chillibreeze]" userId="54efa616-9f42-44f8-bda7-1f8f19082b98" providerId="ADAL" clId="{D319DF0D-D713-4395-88DA-7ECAA612AD1C}" dt="2020-07-13T07:01:42.929" v="2197" actId="21"/>
          <ac:spMkLst>
            <pc:docMk/>
            <pc:sldMk cId="3011215079" sldId="386"/>
            <ac:spMk id="22" creationId="{AF988098-06AF-4975-BC64-D63D112F9AA0}"/>
          </ac:spMkLst>
        </pc:spChg>
        <pc:spChg chg="add del mod">
          <ac:chgData name="Balamhashwa Syiemlieh [Chillibreeze]" userId="54efa616-9f42-44f8-bda7-1f8f19082b98" providerId="ADAL" clId="{D319DF0D-D713-4395-88DA-7ECAA612AD1C}" dt="2020-07-13T11:34:16.731" v="3992" actId="21"/>
          <ac:spMkLst>
            <pc:docMk/>
            <pc:sldMk cId="3011215079" sldId="386"/>
            <ac:spMk id="27" creationId="{FFD825D4-D860-4D51-B847-3ADD3DD43269}"/>
          </ac:spMkLst>
        </pc:spChg>
        <pc:spChg chg="del mod">
          <ac:chgData name="Balamhashwa Syiemlieh [Chillibreeze]" userId="54efa616-9f42-44f8-bda7-1f8f19082b98" providerId="ADAL" clId="{D319DF0D-D713-4395-88DA-7ECAA612AD1C}" dt="2020-07-13T07:03:51.798" v="2203" actId="21"/>
          <ac:spMkLst>
            <pc:docMk/>
            <pc:sldMk cId="3011215079" sldId="386"/>
            <ac:spMk id="28" creationId="{66A00F93-4FBA-4D02-A618-91E3156E77DC}"/>
          </ac:spMkLst>
        </pc:spChg>
        <pc:spChg chg="del mod">
          <ac:chgData name="Balamhashwa Syiemlieh [Chillibreeze]" userId="54efa616-9f42-44f8-bda7-1f8f19082b98" providerId="ADAL" clId="{D319DF0D-D713-4395-88DA-7ECAA612AD1C}" dt="2020-07-13T07:03:57.009" v="2207" actId="21"/>
          <ac:spMkLst>
            <pc:docMk/>
            <pc:sldMk cId="3011215079" sldId="386"/>
            <ac:spMk id="33" creationId="{353020D4-4673-451F-A3D0-868143540478}"/>
          </ac:spMkLst>
        </pc:spChg>
        <pc:spChg chg="del mod">
          <ac:chgData name="Balamhashwa Syiemlieh [Chillibreeze]" userId="54efa616-9f42-44f8-bda7-1f8f19082b98" providerId="ADAL" clId="{D319DF0D-D713-4395-88DA-7ECAA612AD1C}" dt="2020-07-13T07:04:05.269" v="2213" actId="21"/>
          <ac:spMkLst>
            <pc:docMk/>
            <pc:sldMk cId="3011215079" sldId="386"/>
            <ac:spMk id="38" creationId="{7814123F-DA71-478D-A775-0853CF6AE28B}"/>
          </ac:spMkLst>
        </pc:spChg>
        <pc:spChg chg="del mod">
          <ac:chgData name="Balamhashwa Syiemlieh [Chillibreeze]" userId="54efa616-9f42-44f8-bda7-1f8f19082b98" providerId="ADAL" clId="{D319DF0D-D713-4395-88DA-7ECAA612AD1C}" dt="2020-07-13T07:04:10.157" v="2219" actId="21"/>
          <ac:spMkLst>
            <pc:docMk/>
            <pc:sldMk cId="3011215079" sldId="386"/>
            <ac:spMk id="43" creationId="{A1579DF0-BB0F-470B-B7B8-33CB3910C9CE}"/>
          </ac:spMkLst>
        </pc:spChg>
        <pc:spChg chg="del mod">
          <ac:chgData name="Balamhashwa Syiemlieh [Chillibreeze]" userId="54efa616-9f42-44f8-bda7-1f8f19082b98" providerId="ADAL" clId="{D319DF0D-D713-4395-88DA-7ECAA612AD1C}" dt="2020-07-13T07:04:19.012" v="2225" actId="21"/>
          <ac:spMkLst>
            <pc:docMk/>
            <pc:sldMk cId="3011215079" sldId="386"/>
            <ac:spMk id="48" creationId="{E0F4D670-D146-43A1-8969-214F5E884264}"/>
          </ac:spMkLst>
        </pc:spChg>
        <pc:spChg chg="del mod">
          <ac:chgData name="Balamhashwa Syiemlieh [Chillibreeze]" userId="54efa616-9f42-44f8-bda7-1f8f19082b98" providerId="ADAL" clId="{D319DF0D-D713-4395-88DA-7ECAA612AD1C}" dt="2020-07-13T07:01:24.759" v="2181" actId="21"/>
          <ac:spMkLst>
            <pc:docMk/>
            <pc:sldMk cId="3011215079" sldId="386"/>
            <ac:spMk id="50" creationId="{9A363C8B-A643-4C46-9892-1327F268D03D}"/>
          </ac:spMkLst>
        </pc:spChg>
        <pc:spChg chg="add del mod">
          <ac:chgData name="Balamhashwa Syiemlieh [Chillibreeze]" userId="54efa616-9f42-44f8-bda7-1f8f19082b98" providerId="ADAL" clId="{D319DF0D-D713-4395-88DA-7ECAA612AD1C}" dt="2020-07-13T05:15:27.780" v="854" actId="21"/>
          <ac:spMkLst>
            <pc:docMk/>
            <pc:sldMk cId="3011215079" sldId="386"/>
            <ac:spMk id="51" creationId="{22F1AC11-3E50-44A8-B236-5DA67F0E7806}"/>
          </ac:spMkLst>
        </pc:spChg>
        <pc:spChg chg="add mod">
          <ac:chgData name="Balamhashwa Syiemlieh [Chillibreeze]" userId="54efa616-9f42-44f8-bda7-1f8f19082b98" providerId="ADAL" clId="{D319DF0D-D713-4395-88DA-7ECAA612AD1C}" dt="2020-07-13T07:01:25.731" v="2182"/>
          <ac:spMkLst>
            <pc:docMk/>
            <pc:sldMk cId="3011215079" sldId="386"/>
            <ac:spMk id="78" creationId="{3EEBB5ED-5239-4342-91B3-C32E84D61289}"/>
          </ac:spMkLst>
        </pc:spChg>
        <pc:spChg chg="add mod">
          <ac:chgData name="Balamhashwa Syiemlieh [Chillibreeze]" userId="54efa616-9f42-44f8-bda7-1f8f19082b98" providerId="ADAL" clId="{D319DF0D-D713-4395-88DA-7ECAA612AD1C}" dt="2020-07-13T07:25:36.243" v="2441" actId="12789"/>
          <ac:spMkLst>
            <pc:docMk/>
            <pc:sldMk cId="3011215079" sldId="386"/>
            <ac:spMk id="80" creationId="{42A3C668-34C4-4A59-80BA-5E66A60A3A78}"/>
          </ac:spMkLst>
        </pc:spChg>
        <pc:spChg chg="add mod">
          <ac:chgData name="Balamhashwa Syiemlieh [Chillibreeze]" userId="54efa616-9f42-44f8-bda7-1f8f19082b98" providerId="ADAL" clId="{D319DF0D-D713-4395-88DA-7ECAA612AD1C}" dt="2020-07-13T07:25:38.775" v="2442" actId="12789"/>
          <ac:spMkLst>
            <pc:docMk/>
            <pc:sldMk cId="3011215079" sldId="386"/>
            <ac:spMk id="83" creationId="{DC5A62C9-18F0-4155-ABFE-4C6879F4242B}"/>
          </ac:spMkLst>
        </pc:spChg>
        <pc:spChg chg="add mod">
          <ac:chgData name="Balamhashwa Syiemlieh [Chillibreeze]" userId="54efa616-9f42-44f8-bda7-1f8f19082b98" providerId="ADAL" clId="{D319DF0D-D713-4395-88DA-7ECAA612AD1C}" dt="2020-07-13T07:26:00.804" v="2452" actId="465"/>
          <ac:spMkLst>
            <pc:docMk/>
            <pc:sldMk cId="3011215079" sldId="386"/>
            <ac:spMk id="86" creationId="{064C16BD-A9E5-432F-B5CE-36543D2CED3E}"/>
          </ac:spMkLst>
        </pc:spChg>
        <pc:spChg chg="add mod">
          <ac:chgData name="Balamhashwa Syiemlieh [Chillibreeze]" userId="54efa616-9f42-44f8-bda7-1f8f19082b98" providerId="ADAL" clId="{D319DF0D-D713-4395-88DA-7ECAA612AD1C}" dt="2020-07-13T07:25:43.273" v="2444" actId="12789"/>
          <ac:spMkLst>
            <pc:docMk/>
            <pc:sldMk cId="3011215079" sldId="386"/>
            <ac:spMk id="89" creationId="{5D93E4A4-8093-4763-8697-5674C473278B}"/>
          </ac:spMkLst>
        </pc:spChg>
        <pc:spChg chg="add mod">
          <ac:chgData name="Balamhashwa Syiemlieh [Chillibreeze]" userId="54efa616-9f42-44f8-bda7-1f8f19082b98" providerId="ADAL" clId="{D319DF0D-D713-4395-88DA-7ECAA612AD1C}" dt="2020-07-13T07:25:45.213" v="2445" actId="12789"/>
          <ac:spMkLst>
            <pc:docMk/>
            <pc:sldMk cId="3011215079" sldId="386"/>
            <ac:spMk id="91" creationId="{BFC9465C-3B69-45FB-A32E-6FE0BCD74817}"/>
          </ac:spMkLst>
        </pc:spChg>
        <pc:spChg chg="add mod">
          <ac:chgData name="Balamhashwa Syiemlieh [Chillibreeze]" userId="54efa616-9f42-44f8-bda7-1f8f19082b98" providerId="ADAL" clId="{D319DF0D-D713-4395-88DA-7ECAA612AD1C}" dt="2020-07-13T07:25:46.793" v="2446" actId="12789"/>
          <ac:spMkLst>
            <pc:docMk/>
            <pc:sldMk cId="3011215079" sldId="386"/>
            <ac:spMk id="94" creationId="{F7E8954B-82C3-4D82-BCBF-790188C5A79B}"/>
          </ac:spMkLst>
        </pc:spChg>
        <pc:spChg chg="add mod">
          <ac:chgData name="Balamhashwa Syiemlieh [Chillibreeze]" userId="54efa616-9f42-44f8-bda7-1f8f19082b98" providerId="ADAL" clId="{D319DF0D-D713-4395-88DA-7ECAA612AD1C}" dt="2020-07-13T07:26:13.592" v="2455" actId="465"/>
          <ac:spMkLst>
            <pc:docMk/>
            <pc:sldMk cId="3011215079" sldId="386"/>
            <ac:spMk id="97" creationId="{D6C6D08C-E1F7-4ECB-8B1E-BC3392B47CF2}"/>
          </ac:spMkLst>
        </pc:spChg>
        <pc:spChg chg="add mod">
          <ac:chgData name="Balamhashwa Syiemlieh [Chillibreeze]" userId="54efa616-9f42-44f8-bda7-1f8f19082b98" providerId="ADAL" clId="{D319DF0D-D713-4395-88DA-7ECAA612AD1C}" dt="2020-07-13T07:25:49.753" v="2448" actId="12789"/>
          <ac:spMkLst>
            <pc:docMk/>
            <pc:sldMk cId="3011215079" sldId="386"/>
            <ac:spMk id="100" creationId="{2BDCF06A-A64A-41BA-89CD-2E248E7D5F79}"/>
          </ac:spMkLst>
        </pc:spChg>
        <pc:grpChg chg="del mod">
          <ac:chgData name="Balamhashwa Syiemlieh [Chillibreeze]" userId="54efa616-9f42-44f8-bda7-1f8f19082b98" providerId="ADAL" clId="{D319DF0D-D713-4395-88DA-7ECAA612AD1C}" dt="2020-07-13T06:54:45.190" v="2095" actId="478"/>
          <ac:grpSpMkLst>
            <pc:docMk/>
            <pc:sldMk cId="3011215079" sldId="386"/>
            <ac:grpSpMk id="4" creationId="{E517DD44-C2B8-4D8A-870E-7D7899D5F9FA}"/>
          </ac:grpSpMkLst>
        </pc:grpChg>
        <pc:grpChg chg="del mod">
          <ac:chgData name="Balamhashwa Syiemlieh [Chillibreeze]" userId="54efa616-9f42-44f8-bda7-1f8f19082b98" providerId="ADAL" clId="{D319DF0D-D713-4395-88DA-7ECAA612AD1C}" dt="2020-07-13T06:55:17.320" v="2102" actId="478"/>
          <ac:grpSpMkLst>
            <pc:docMk/>
            <pc:sldMk cId="3011215079" sldId="386"/>
            <ac:grpSpMk id="10" creationId="{FA2116ED-F827-483A-85B0-EE949393D4C3}"/>
          </ac:grpSpMkLst>
        </pc:grpChg>
        <pc:grpChg chg="add del mod">
          <ac:chgData name="Balamhashwa Syiemlieh [Chillibreeze]" userId="54efa616-9f42-44f8-bda7-1f8f19082b98" providerId="ADAL" clId="{D319DF0D-D713-4395-88DA-7ECAA612AD1C}" dt="2020-07-13T06:55:52.069" v="2116" actId="478"/>
          <ac:grpSpMkLst>
            <pc:docMk/>
            <pc:sldMk cId="3011215079" sldId="386"/>
            <ac:grpSpMk id="18" creationId="{8E40313F-AAB7-427B-B6A7-AC56469A717E}"/>
          </ac:grpSpMkLst>
        </pc:grpChg>
        <pc:grpChg chg="del mod">
          <ac:chgData name="Balamhashwa Syiemlieh [Chillibreeze]" userId="54efa616-9f42-44f8-bda7-1f8f19082b98" providerId="ADAL" clId="{D319DF0D-D713-4395-88DA-7ECAA612AD1C}" dt="2020-07-13T06:57:12.809" v="2130" actId="478"/>
          <ac:grpSpMkLst>
            <pc:docMk/>
            <pc:sldMk cId="3011215079" sldId="386"/>
            <ac:grpSpMk id="24" creationId="{4936AD2E-462C-4782-8749-7DCE5CE1A6D8}"/>
          </ac:grpSpMkLst>
        </pc:grpChg>
        <pc:grpChg chg="del mod">
          <ac:chgData name="Balamhashwa Syiemlieh [Chillibreeze]" userId="54efa616-9f42-44f8-bda7-1f8f19082b98" providerId="ADAL" clId="{D319DF0D-D713-4395-88DA-7ECAA612AD1C}" dt="2020-07-13T06:57:53.244" v="2140" actId="478"/>
          <ac:grpSpMkLst>
            <pc:docMk/>
            <pc:sldMk cId="3011215079" sldId="386"/>
            <ac:grpSpMk id="30" creationId="{DBD9A437-1A50-430F-BC54-92CAC7CBB6BC}"/>
          </ac:grpSpMkLst>
        </pc:grpChg>
        <pc:grpChg chg="del mod">
          <ac:chgData name="Balamhashwa Syiemlieh [Chillibreeze]" userId="54efa616-9f42-44f8-bda7-1f8f19082b98" providerId="ADAL" clId="{D319DF0D-D713-4395-88DA-7ECAA612AD1C}" dt="2020-07-13T06:58:30.170" v="2151" actId="478"/>
          <ac:grpSpMkLst>
            <pc:docMk/>
            <pc:sldMk cId="3011215079" sldId="386"/>
            <ac:grpSpMk id="35" creationId="{FA8585B1-F3FC-4D5E-A9EC-CEE96645F254}"/>
          </ac:grpSpMkLst>
        </pc:grpChg>
        <pc:grpChg chg="del mod">
          <ac:chgData name="Balamhashwa Syiemlieh [Chillibreeze]" userId="54efa616-9f42-44f8-bda7-1f8f19082b98" providerId="ADAL" clId="{D319DF0D-D713-4395-88DA-7ECAA612AD1C}" dt="2020-07-13T06:59:05.954" v="2161" actId="478"/>
          <ac:grpSpMkLst>
            <pc:docMk/>
            <pc:sldMk cId="3011215079" sldId="386"/>
            <ac:grpSpMk id="40" creationId="{8BB6BC78-98A5-4ED9-A2B3-8CDBABDD66B2}"/>
          </ac:grpSpMkLst>
        </pc:grpChg>
        <pc:grpChg chg="add del mod">
          <ac:chgData name="Balamhashwa Syiemlieh [Chillibreeze]" userId="54efa616-9f42-44f8-bda7-1f8f19082b98" providerId="ADAL" clId="{D319DF0D-D713-4395-88DA-7ECAA612AD1C}" dt="2020-07-13T07:00:51.513" v="2171" actId="478"/>
          <ac:grpSpMkLst>
            <pc:docMk/>
            <pc:sldMk cId="3011215079" sldId="386"/>
            <ac:grpSpMk id="45" creationId="{DB2DC8A8-4C1D-4DA1-AD3D-743D53FD27A3}"/>
          </ac:grpSpMkLst>
        </pc:grpChg>
        <pc:picChg chg="del mod">
          <ac:chgData name="Balamhashwa Syiemlieh [Chillibreeze]" userId="54efa616-9f42-44f8-bda7-1f8f19082b98" providerId="ADAL" clId="{D319DF0D-D713-4395-88DA-7ECAA612AD1C}" dt="2020-07-13T07:01:27.349" v="2183" actId="21"/>
          <ac:picMkLst>
            <pc:docMk/>
            <pc:sldMk cId="3011215079" sldId="386"/>
            <ac:picMk id="2" creationId="{A20360C4-8FB9-44C1-A02D-48B891CD5C91}"/>
          </ac:picMkLst>
        </pc:picChg>
        <pc:picChg chg="add del mod">
          <ac:chgData name="Balamhashwa Syiemlieh [Chillibreeze]" userId="54efa616-9f42-44f8-bda7-1f8f19082b98" providerId="ADAL" clId="{D319DF0D-D713-4395-88DA-7ECAA612AD1C}" dt="2020-07-13T07:01:31.829" v="2189" actId="21"/>
          <ac:picMkLst>
            <pc:docMk/>
            <pc:sldMk cId="3011215079" sldId="386"/>
            <ac:picMk id="3" creationId="{B2D167F4-9A57-4D75-B06A-F67335357FF5}"/>
          </ac:picMkLst>
        </pc:picChg>
        <pc:picChg chg="del mod">
          <ac:chgData name="Balamhashwa Syiemlieh [Chillibreeze]" userId="54efa616-9f42-44f8-bda7-1f8f19082b98" providerId="ADAL" clId="{D319DF0D-D713-4395-88DA-7ECAA612AD1C}" dt="2020-07-13T07:01:39.089" v="2195" actId="21"/>
          <ac:picMkLst>
            <pc:docMk/>
            <pc:sldMk cId="3011215079" sldId="386"/>
            <ac:picMk id="7" creationId="{792CAFCB-F324-442D-99ED-F50EAE250586}"/>
          </ac:picMkLst>
        </pc:picChg>
        <pc:picChg chg="del mod">
          <ac:chgData name="Balamhashwa Syiemlieh [Chillibreeze]" userId="54efa616-9f42-44f8-bda7-1f8f19082b98" providerId="ADAL" clId="{D319DF0D-D713-4395-88DA-7ECAA612AD1C}" dt="2020-07-13T07:03:49.929" v="2201" actId="21"/>
          <ac:picMkLst>
            <pc:docMk/>
            <pc:sldMk cId="3011215079" sldId="386"/>
            <ac:picMk id="9" creationId="{73F5FE91-4C9C-4082-B78A-D0FE1A7BA8B7}"/>
          </ac:picMkLst>
        </pc:picChg>
        <pc:picChg chg="del mod">
          <ac:chgData name="Balamhashwa Syiemlieh [Chillibreeze]" userId="54efa616-9f42-44f8-bda7-1f8f19082b98" providerId="ADAL" clId="{D319DF0D-D713-4395-88DA-7ECAA612AD1C}" dt="2020-07-13T07:03:53.719" v="2205" actId="21"/>
          <ac:picMkLst>
            <pc:docMk/>
            <pc:sldMk cId="3011215079" sldId="386"/>
            <ac:picMk id="14" creationId="{5C3D72EF-6132-4DAB-AD87-EF54A263B95E}"/>
          </ac:picMkLst>
        </pc:picChg>
        <pc:picChg chg="add del mod">
          <ac:chgData name="Balamhashwa Syiemlieh [Chillibreeze]" userId="54efa616-9f42-44f8-bda7-1f8f19082b98" providerId="ADAL" clId="{D319DF0D-D713-4395-88DA-7ECAA612AD1C}" dt="2020-07-13T07:04:00.374" v="2211" actId="21"/>
          <ac:picMkLst>
            <pc:docMk/>
            <pc:sldMk cId="3011215079" sldId="386"/>
            <ac:picMk id="15" creationId="{C12E3C16-6870-40F2-A7D8-608C6DBA1998}"/>
          </ac:picMkLst>
        </pc:picChg>
        <pc:picChg chg="del mod">
          <ac:chgData name="Balamhashwa Syiemlieh [Chillibreeze]" userId="54efa616-9f42-44f8-bda7-1f8f19082b98" providerId="ADAL" clId="{D319DF0D-D713-4395-88DA-7ECAA612AD1C}" dt="2020-07-13T07:04:08.161" v="2217" actId="21"/>
          <ac:picMkLst>
            <pc:docMk/>
            <pc:sldMk cId="3011215079" sldId="386"/>
            <ac:picMk id="17" creationId="{3A8544B1-6812-4578-8C01-57305F570577}"/>
          </ac:picMkLst>
        </pc:picChg>
        <pc:picChg chg="del mod">
          <ac:chgData name="Balamhashwa Syiemlieh [Chillibreeze]" userId="54efa616-9f42-44f8-bda7-1f8f19082b98" providerId="ADAL" clId="{D319DF0D-D713-4395-88DA-7ECAA612AD1C}" dt="2020-07-13T07:04:13.066" v="2223" actId="21"/>
          <ac:picMkLst>
            <pc:docMk/>
            <pc:sldMk cId="3011215079" sldId="386"/>
            <ac:picMk id="21" creationId="{0D00D245-A83C-4665-A651-E128EA447B95}"/>
          </ac:picMkLst>
        </pc:picChg>
        <pc:picChg chg="del">
          <ac:chgData name="Balamhashwa Syiemlieh [Chillibreeze]" userId="54efa616-9f42-44f8-bda7-1f8f19082b98" providerId="ADAL" clId="{D319DF0D-D713-4395-88DA-7ECAA612AD1C}" dt="2020-07-13T07:00:40.469" v="2168" actId="478"/>
          <ac:picMkLst>
            <pc:docMk/>
            <pc:sldMk cId="3011215079" sldId="386"/>
            <ac:picMk id="23" creationId="{1CD97D49-1BDE-4649-86FE-FF2AE16A8DE1}"/>
          </ac:picMkLst>
        </pc:picChg>
        <pc:picChg chg="add del mod">
          <ac:chgData name="Balamhashwa Syiemlieh [Chillibreeze]" userId="54efa616-9f42-44f8-bda7-1f8f19082b98" providerId="ADAL" clId="{D319DF0D-D713-4395-88DA-7ECAA612AD1C}" dt="2020-07-13T07:01:18.359" v="2180" actId="478"/>
          <ac:picMkLst>
            <pc:docMk/>
            <pc:sldMk cId="3011215079" sldId="386"/>
            <ac:picMk id="51" creationId="{7689EA52-7CAE-4B8E-8BED-F885E61539A1}"/>
          </ac:picMkLst>
        </pc:picChg>
        <pc:picChg chg="add del mod">
          <ac:chgData name="Balamhashwa Syiemlieh [Chillibreeze]" userId="54efa616-9f42-44f8-bda7-1f8f19082b98" providerId="ADAL" clId="{D319DF0D-D713-4395-88DA-7ECAA612AD1C}" dt="2020-07-13T07:01:18.359" v="2180" actId="478"/>
          <ac:picMkLst>
            <pc:docMk/>
            <pc:sldMk cId="3011215079" sldId="386"/>
            <ac:picMk id="54" creationId="{268D157C-9939-4EF6-8E94-3F913ED79521}"/>
          </ac:picMkLst>
        </pc:picChg>
        <pc:picChg chg="add del mod">
          <ac:chgData name="Balamhashwa Syiemlieh [Chillibreeze]" userId="54efa616-9f42-44f8-bda7-1f8f19082b98" providerId="ADAL" clId="{D319DF0D-D713-4395-88DA-7ECAA612AD1C}" dt="2020-07-13T07:04:51.353" v="2231" actId="478"/>
          <ac:picMkLst>
            <pc:docMk/>
            <pc:sldMk cId="3011215079" sldId="386"/>
            <ac:picMk id="55" creationId="{D8F3FA25-4C72-4F6A-87AF-3BE04DFD6ED4}"/>
          </ac:picMkLst>
        </pc:picChg>
        <pc:picChg chg="add mod">
          <ac:chgData name="Balamhashwa Syiemlieh [Chillibreeze]" userId="54efa616-9f42-44f8-bda7-1f8f19082b98" providerId="ADAL" clId="{D319DF0D-D713-4395-88DA-7ECAA612AD1C}" dt="2020-07-13T06:54:10.931" v="2083" actId="571"/>
          <ac:picMkLst>
            <pc:docMk/>
            <pc:sldMk cId="3011215079" sldId="386"/>
            <ac:picMk id="56" creationId="{0EDCB35B-13C3-4F69-A9F8-C0638C82A0D4}"/>
          </ac:picMkLst>
        </pc:picChg>
        <pc:picChg chg="add mod">
          <ac:chgData name="Balamhashwa Syiemlieh [Chillibreeze]" userId="54efa616-9f42-44f8-bda7-1f8f19082b98" providerId="ADAL" clId="{D319DF0D-D713-4395-88DA-7ECAA612AD1C}" dt="2020-07-13T06:54:10.931" v="2083" actId="571"/>
          <ac:picMkLst>
            <pc:docMk/>
            <pc:sldMk cId="3011215079" sldId="386"/>
            <ac:picMk id="60" creationId="{CFB823AB-8EDC-41C0-852A-D2359142A010}"/>
          </ac:picMkLst>
        </pc:picChg>
        <pc:picChg chg="add mod">
          <ac:chgData name="Balamhashwa Syiemlieh [Chillibreeze]" userId="54efa616-9f42-44f8-bda7-1f8f19082b98" providerId="ADAL" clId="{D319DF0D-D713-4395-88DA-7ECAA612AD1C}" dt="2020-07-13T06:54:10.931" v="2083" actId="571"/>
          <ac:picMkLst>
            <pc:docMk/>
            <pc:sldMk cId="3011215079" sldId="386"/>
            <ac:picMk id="61" creationId="{6D3C70A8-C956-4CB9-A75A-4855EEE08E2C}"/>
          </ac:picMkLst>
        </pc:picChg>
        <pc:picChg chg="add del mod">
          <ac:chgData name="Balamhashwa Syiemlieh [Chillibreeze]" userId="54efa616-9f42-44f8-bda7-1f8f19082b98" providerId="ADAL" clId="{D319DF0D-D713-4395-88DA-7ECAA612AD1C}" dt="2020-07-13T06:56:05.199" v="2123" actId="478"/>
          <ac:picMkLst>
            <pc:docMk/>
            <pc:sldMk cId="3011215079" sldId="386"/>
            <ac:picMk id="62" creationId="{81337825-D4C8-4A14-8FC6-12C461E10F59}"/>
          </ac:picMkLst>
        </pc:picChg>
        <pc:picChg chg="add del mod">
          <ac:chgData name="Balamhashwa Syiemlieh [Chillibreeze]" userId="54efa616-9f42-44f8-bda7-1f8f19082b98" providerId="ADAL" clId="{D319DF0D-D713-4395-88DA-7ECAA612AD1C}" dt="2020-07-13T06:57:30.711" v="2135" actId="478"/>
          <ac:picMkLst>
            <pc:docMk/>
            <pc:sldMk cId="3011215079" sldId="386"/>
            <ac:picMk id="63" creationId="{639A9EFB-2431-458A-AF48-4CBB644D851E}"/>
          </ac:picMkLst>
        </pc:picChg>
        <pc:picChg chg="add del mod">
          <ac:chgData name="Balamhashwa Syiemlieh [Chillibreeze]" userId="54efa616-9f42-44f8-bda7-1f8f19082b98" providerId="ADAL" clId="{D319DF0D-D713-4395-88DA-7ECAA612AD1C}" dt="2020-07-13T07:01:05.279" v="2178" actId="478"/>
          <ac:picMkLst>
            <pc:docMk/>
            <pc:sldMk cId="3011215079" sldId="386"/>
            <ac:picMk id="64" creationId="{890FCEED-6509-431B-ACDA-B90A50457292}"/>
          </ac:picMkLst>
        </pc:picChg>
        <pc:picChg chg="add del mod">
          <ac:chgData name="Balamhashwa Syiemlieh [Chillibreeze]" userId="54efa616-9f42-44f8-bda7-1f8f19082b98" providerId="ADAL" clId="{D319DF0D-D713-4395-88DA-7ECAA612AD1C}" dt="2020-07-13T07:01:15.519" v="2179" actId="478"/>
          <ac:picMkLst>
            <pc:docMk/>
            <pc:sldMk cId="3011215079" sldId="386"/>
            <ac:picMk id="65" creationId="{9D3EABCA-FC23-49D4-A07E-6D900A2DF64D}"/>
          </ac:picMkLst>
        </pc:picChg>
        <pc:picChg chg="del">
          <ac:chgData name="Balamhashwa Syiemlieh [Chillibreeze]" userId="54efa616-9f42-44f8-bda7-1f8f19082b98" providerId="ADAL" clId="{D319DF0D-D713-4395-88DA-7ECAA612AD1C}" dt="2020-07-13T06:54:45.190" v="2095" actId="478"/>
          <ac:picMkLst>
            <pc:docMk/>
            <pc:sldMk cId="3011215079" sldId="386"/>
            <ac:picMk id="66" creationId="{27705311-FB69-4319-BB7E-72DF5D38C730}"/>
          </ac:picMkLst>
        </pc:picChg>
        <pc:picChg chg="del">
          <ac:chgData name="Balamhashwa Syiemlieh [Chillibreeze]" userId="54efa616-9f42-44f8-bda7-1f8f19082b98" providerId="ADAL" clId="{D319DF0D-D713-4395-88DA-7ECAA612AD1C}" dt="2020-07-13T06:55:17.320" v="2102" actId="478"/>
          <ac:picMkLst>
            <pc:docMk/>
            <pc:sldMk cId="3011215079" sldId="386"/>
            <ac:picMk id="67" creationId="{5CEAAA46-E307-4C7D-A048-639ED5D7CF96}"/>
          </ac:picMkLst>
        </pc:picChg>
        <pc:picChg chg="del">
          <ac:chgData name="Balamhashwa Syiemlieh [Chillibreeze]" userId="54efa616-9f42-44f8-bda7-1f8f19082b98" providerId="ADAL" clId="{D319DF0D-D713-4395-88DA-7ECAA612AD1C}" dt="2020-07-13T06:59:05.954" v="2161" actId="478"/>
          <ac:picMkLst>
            <pc:docMk/>
            <pc:sldMk cId="3011215079" sldId="386"/>
            <ac:picMk id="68" creationId="{6AEA229F-414A-40BD-9789-2411792013C2}"/>
          </ac:picMkLst>
        </pc:picChg>
        <pc:picChg chg="del">
          <ac:chgData name="Balamhashwa Syiemlieh [Chillibreeze]" userId="54efa616-9f42-44f8-bda7-1f8f19082b98" providerId="ADAL" clId="{D319DF0D-D713-4395-88DA-7ECAA612AD1C}" dt="2020-07-13T06:57:12.809" v="2130" actId="478"/>
          <ac:picMkLst>
            <pc:docMk/>
            <pc:sldMk cId="3011215079" sldId="386"/>
            <ac:picMk id="69" creationId="{0AB246ED-AD1D-4196-9189-E86946AF8D2C}"/>
          </ac:picMkLst>
        </pc:picChg>
        <pc:picChg chg="del">
          <ac:chgData name="Balamhashwa Syiemlieh [Chillibreeze]" userId="54efa616-9f42-44f8-bda7-1f8f19082b98" providerId="ADAL" clId="{D319DF0D-D713-4395-88DA-7ECAA612AD1C}" dt="2020-07-13T06:58:30.170" v="2151" actId="478"/>
          <ac:picMkLst>
            <pc:docMk/>
            <pc:sldMk cId="3011215079" sldId="386"/>
            <ac:picMk id="70" creationId="{960FF0AE-DD55-4D30-A638-ECA068116F10}"/>
          </ac:picMkLst>
        </pc:picChg>
        <pc:picChg chg="add del mod">
          <ac:chgData name="Balamhashwa Syiemlieh [Chillibreeze]" userId="54efa616-9f42-44f8-bda7-1f8f19082b98" providerId="ADAL" clId="{D319DF0D-D713-4395-88DA-7ECAA612AD1C}" dt="2020-07-13T06:58:45.629" v="2158" actId="478"/>
          <ac:picMkLst>
            <pc:docMk/>
            <pc:sldMk cId="3011215079" sldId="386"/>
            <ac:picMk id="71" creationId="{23E267FE-E7A4-49AF-9F97-FE029F8E51AB}"/>
          </ac:picMkLst>
        </pc:picChg>
        <pc:picChg chg="del">
          <ac:chgData name="Balamhashwa Syiemlieh [Chillibreeze]" userId="54efa616-9f42-44f8-bda7-1f8f19082b98" providerId="ADAL" clId="{D319DF0D-D713-4395-88DA-7ECAA612AD1C}" dt="2020-07-13T07:00:51.513" v="2171" actId="478"/>
          <ac:picMkLst>
            <pc:docMk/>
            <pc:sldMk cId="3011215079" sldId="386"/>
            <ac:picMk id="72" creationId="{731CA2CE-7475-4361-B1B6-4B8568479F1F}"/>
          </ac:picMkLst>
        </pc:picChg>
        <pc:picChg chg="del">
          <ac:chgData name="Balamhashwa Syiemlieh [Chillibreeze]" userId="54efa616-9f42-44f8-bda7-1f8f19082b98" providerId="ADAL" clId="{D319DF0D-D713-4395-88DA-7ECAA612AD1C}" dt="2020-07-13T06:57:53.244" v="2140" actId="478"/>
          <ac:picMkLst>
            <pc:docMk/>
            <pc:sldMk cId="3011215079" sldId="386"/>
            <ac:picMk id="73" creationId="{89DB3E9A-531C-42B0-AB16-C10CC26D98EA}"/>
          </ac:picMkLst>
        </pc:picChg>
        <pc:picChg chg="add del">
          <ac:chgData name="Balamhashwa Syiemlieh [Chillibreeze]" userId="54efa616-9f42-44f8-bda7-1f8f19082b98" providerId="ADAL" clId="{D319DF0D-D713-4395-88DA-7ECAA612AD1C}" dt="2020-07-13T06:55:52.069" v="2116" actId="478"/>
          <ac:picMkLst>
            <pc:docMk/>
            <pc:sldMk cId="3011215079" sldId="386"/>
            <ac:picMk id="74" creationId="{50D4D9D3-F55E-4AC0-B6F9-59924CC37968}"/>
          </ac:picMkLst>
        </pc:picChg>
        <pc:picChg chg="add del mod">
          <ac:chgData name="Balamhashwa Syiemlieh [Chillibreeze]" userId="54efa616-9f42-44f8-bda7-1f8f19082b98" providerId="ADAL" clId="{D319DF0D-D713-4395-88DA-7ECAA612AD1C}" dt="2020-07-13T06:58:07.551" v="2145" actId="478"/>
          <ac:picMkLst>
            <pc:docMk/>
            <pc:sldMk cId="3011215079" sldId="386"/>
            <ac:picMk id="75" creationId="{E6AA5EAA-6650-4D6E-98B0-AE4123D31688}"/>
          </ac:picMkLst>
        </pc:picChg>
        <pc:picChg chg="add mod">
          <ac:chgData name="Balamhashwa Syiemlieh [Chillibreeze]" userId="54efa616-9f42-44f8-bda7-1f8f19082b98" providerId="ADAL" clId="{D319DF0D-D713-4395-88DA-7ECAA612AD1C}" dt="2020-07-13T06:55:55.492" v="2118" actId="571"/>
          <ac:picMkLst>
            <pc:docMk/>
            <pc:sldMk cId="3011215079" sldId="386"/>
            <ac:picMk id="76" creationId="{D169ADEE-6C03-40E9-B9B4-73EE2F5455FB}"/>
          </ac:picMkLst>
        </pc:picChg>
        <pc:picChg chg="add mod">
          <ac:chgData name="Balamhashwa Syiemlieh [Chillibreeze]" userId="54efa616-9f42-44f8-bda7-1f8f19082b98" providerId="ADAL" clId="{D319DF0D-D713-4395-88DA-7ECAA612AD1C}" dt="2020-07-13T07:00:54.736" v="2173" actId="571"/>
          <ac:picMkLst>
            <pc:docMk/>
            <pc:sldMk cId="3011215079" sldId="386"/>
            <ac:picMk id="77" creationId="{92C66235-5CB4-487C-A638-330933E092C6}"/>
          </ac:picMkLst>
        </pc:picChg>
        <pc:picChg chg="add mod">
          <ac:chgData name="Balamhashwa Syiemlieh [Chillibreeze]" userId="54efa616-9f42-44f8-bda7-1f8f19082b98" providerId="ADAL" clId="{D319DF0D-D713-4395-88DA-7ECAA612AD1C}" dt="2020-07-13T07:25:36.243" v="2441" actId="12789"/>
          <ac:picMkLst>
            <pc:docMk/>
            <pc:sldMk cId="3011215079" sldId="386"/>
            <ac:picMk id="79" creationId="{FDB153D8-08E2-4C3A-8849-A888CE7BFBD0}"/>
          </ac:picMkLst>
        </pc:picChg>
        <pc:picChg chg="add mod">
          <ac:chgData name="Balamhashwa Syiemlieh [Chillibreeze]" userId="54efa616-9f42-44f8-bda7-1f8f19082b98" providerId="ADAL" clId="{D319DF0D-D713-4395-88DA-7ECAA612AD1C}" dt="2020-07-13T07:25:38.775" v="2442" actId="12789"/>
          <ac:picMkLst>
            <pc:docMk/>
            <pc:sldMk cId="3011215079" sldId="386"/>
            <ac:picMk id="82" creationId="{4D819532-68F7-4F92-A76F-174EB684AF55}"/>
          </ac:picMkLst>
        </pc:picChg>
        <pc:picChg chg="add mod">
          <ac:chgData name="Balamhashwa Syiemlieh [Chillibreeze]" userId="54efa616-9f42-44f8-bda7-1f8f19082b98" providerId="ADAL" clId="{D319DF0D-D713-4395-88DA-7ECAA612AD1C}" dt="2020-07-13T07:25:40.573" v="2443" actId="12789"/>
          <ac:picMkLst>
            <pc:docMk/>
            <pc:sldMk cId="3011215079" sldId="386"/>
            <ac:picMk id="85" creationId="{0CF4D50E-6D34-4A0B-93B4-0A0D314FBD09}"/>
          </ac:picMkLst>
        </pc:picChg>
        <pc:picChg chg="add mod">
          <ac:chgData name="Balamhashwa Syiemlieh [Chillibreeze]" userId="54efa616-9f42-44f8-bda7-1f8f19082b98" providerId="ADAL" clId="{D319DF0D-D713-4395-88DA-7ECAA612AD1C}" dt="2020-07-13T07:25:43.273" v="2444" actId="12789"/>
          <ac:picMkLst>
            <pc:docMk/>
            <pc:sldMk cId="3011215079" sldId="386"/>
            <ac:picMk id="88" creationId="{33892D5C-5EE0-4B39-A70F-C32F2566BB15}"/>
          </ac:picMkLst>
        </pc:picChg>
        <pc:picChg chg="add mod">
          <ac:chgData name="Balamhashwa Syiemlieh [Chillibreeze]" userId="54efa616-9f42-44f8-bda7-1f8f19082b98" providerId="ADAL" clId="{D319DF0D-D713-4395-88DA-7ECAA612AD1C}" dt="2020-07-13T07:25:45.213" v="2445" actId="12789"/>
          <ac:picMkLst>
            <pc:docMk/>
            <pc:sldMk cId="3011215079" sldId="386"/>
            <ac:picMk id="90" creationId="{88368F74-AFA1-46F5-9EB4-14E2669DBDA4}"/>
          </ac:picMkLst>
        </pc:picChg>
        <pc:picChg chg="add mod">
          <ac:chgData name="Balamhashwa Syiemlieh [Chillibreeze]" userId="54efa616-9f42-44f8-bda7-1f8f19082b98" providerId="ADAL" clId="{D319DF0D-D713-4395-88DA-7ECAA612AD1C}" dt="2020-07-13T07:25:46.793" v="2446" actId="12789"/>
          <ac:picMkLst>
            <pc:docMk/>
            <pc:sldMk cId="3011215079" sldId="386"/>
            <ac:picMk id="93" creationId="{487253DF-DC58-47D8-8761-C10D443EA3F1}"/>
          </ac:picMkLst>
        </pc:picChg>
        <pc:picChg chg="add mod">
          <ac:chgData name="Balamhashwa Syiemlieh [Chillibreeze]" userId="54efa616-9f42-44f8-bda7-1f8f19082b98" providerId="ADAL" clId="{D319DF0D-D713-4395-88DA-7ECAA612AD1C}" dt="2020-07-13T07:25:48.253" v="2447" actId="12789"/>
          <ac:picMkLst>
            <pc:docMk/>
            <pc:sldMk cId="3011215079" sldId="386"/>
            <ac:picMk id="96" creationId="{81863E51-AFAC-46A0-9135-712983D0F6F7}"/>
          </ac:picMkLst>
        </pc:picChg>
        <pc:picChg chg="add mod">
          <ac:chgData name="Balamhashwa Syiemlieh [Chillibreeze]" userId="54efa616-9f42-44f8-bda7-1f8f19082b98" providerId="ADAL" clId="{D319DF0D-D713-4395-88DA-7ECAA612AD1C}" dt="2020-07-13T07:25:49.753" v="2448" actId="12789"/>
          <ac:picMkLst>
            <pc:docMk/>
            <pc:sldMk cId="3011215079" sldId="386"/>
            <ac:picMk id="99" creationId="{363B3870-3E41-4764-AC43-27B51E2E90F5}"/>
          </ac:picMkLst>
        </pc:picChg>
        <pc:cxnChg chg="del mod">
          <ac:chgData name="Balamhashwa Syiemlieh [Chillibreeze]" userId="54efa616-9f42-44f8-bda7-1f8f19082b98" providerId="ADAL" clId="{D319DF0D-D713-4395-88DA-7ECAA612AD1C}" dt="2020-07-13T07:01:30.139" v="2187" actId="21"/>
          <ac:cxnSpMkLst>
            <pc:docMk/>
            <pc:sldMk cId="3011215079" sldId="386"/>
            <ac:cxnSpMk id="49" creationId="{17970147-7595-45B1-894D-879B8596E946}"/>
          </ac:cxnSpMkLst>
        </pc:cxnChg>
        <pc:cxnChg chg="del mod">
          <ac:chgData name="Balamhashwa Syiemlieh [Chillibreeze]" userId="54efa616-9f42-44f8-bda7-1f8f19082b98" providerId="ADAL" clId="{D319DF0D-D713-4395-88DA-7ECAA612AD1C}" dt="2020-07-13T07:01:37.173" v="2193" actId="21"/>
          <ac:cxnSpMkLst>
            <pc:docMk/>
            <pc:sldMk cId="3011215079" sldId="386"/>
            <ac:cxnSpMk id="52" creationId="{CDAC4498-C8B9-469B-B916-E6A82449CFBF}"/>
          </ac:cxnSpMkLst>
        </pc:cxnChg>
        <pc:cxnChg chg="del mod">
          <ac:chgData name="Balamhashwa Syiemlieh [Chillibreeze]" userId="54efa616-9f42-44f8-bda7-1f8f19082b98" providerId="ADAL" clId="{D319DF0D-D713-4395-88DA-7ECAA612AD1C}" dt="2020-07-13T07:01:49.069" v="2199" actId="21"/>
          <ac:cxnSpMkLst>
            <pc:docMk/>
            <pc:sldMk cId="3011215079" sldId="386"/>
            <ac:cxnSpMk id="53" creationId="{BEFDD318-1E8A-456B-A693-82DB641D6CA1}"/>
          </ac:cxnSpMkLst>
        </pc:cxnChg>
        <pc:cxnChg chg="del mod">
          <ac:chgData name="Balamhashwa Syiemlieh [Chillibreeze]" userId="54efa616-9f42-44f8-bda7-1f8f19082b98" providerId="ADAL" clId="{D319DF0D-D713-4395-88DA-7ECAA612AD1C}" dt="2020-07-13T07:03:58.623" v="2209" actId="21"/>
          <ac:cxnSpMkLst>
            <pc:docMk/>
            <pc:sldMk cId="3011215079" sldId="386"/>
            <ac:cxnSpMk id="57" creationId="{B8B96D62-100E-48B5-A215-89EEFE87708A}"/>
          </ac:cxnSpMkLst>
        </pc:cxnChg>
        <pc:cxnChg chg="del mod">
          <ac:chgData name="Balamhashwa Syiemlieh [Chillibreeze]" userId="54efa616-9f42-44f8-bda7-1f8f19082b98" providerId="ADAL" clId="{D319DF0D-D713-4395-88DA-7ECAA612AD1C}" dt="2020-07-13T07:04:06.658" v="2215" actId="21"/>
          <ac:cxnSpMkLst>
            <pc:docMk/>
            <pc:sldMk cId="3011215079" sldId="386"/>
            <ac:cxnSpMk id="58" creationId="{B435732C-1CBA-49B5-A6A4-F7138400155F}"/>
          </ac:cxnSpMkLst>
        </pc:cxnChg>
        <pc:cxnChg chg="del mod">
          <ac:chgData name="Balamhashwa Syiemlieh [Chillibreeze]" userId="54efa616-9f42-44f8-bda7-1f8f19082b98" providerId="ADAL" clId="{D319DF0D-D713-4395-88DA-7ECAA612AD1C}" dt="2020-07-13T07:04:11.629" v="2221" actId="21"/>
          <ac:cxnSpMkLst>
            <pc:docMk/>
            <pc:sldMk cId="3011215079" sldId="386"/>
            <ac:cxnSpMk id="59" creationId="{BC75C9FD-1155-4EFE-AA43-3430812540C0}"/>
          </ac:cxnSpMkLst>
        </pc:cxnChg>
        <pc:cxnChg chg="add mod">
          <ac:chgData name="Balamhashwa Syiemlieh [Chillibreeze]" userId="54efa616-9f42-44f8-bda7-1f8f19082b98" providerId="ADAL" clId="{D319DF0D-D713-4395-88DA-7ECAA612AD1C}" dt="2020-07-13T07:25:53.233" v="2449" actId="465"/>
          <ac:cxnSpMkLst>
            <pc:docMk/>
            <pc:sldMk cId="3011215079" sldId="386"/>
            <ac:cxnSpMk id="81" creationId="{6DEFE0D7-562F-4607-BC80-E694A065B633}"/>
          </ac:cxnSpMkLst>
        </pc:cxnChg>
        <pc:cxnChg chg="add mod">
          <ac:chgData name="Balamhashwa Syiemlieh [Chillibreeze]" userId="54efa616-9f42-44f8-bda7-1f8f19082b98" providerId="ADAL" clId="{D319DF0D-D713-4395-88DA-7ECAA612AD1C}" dt="2020-07-13T07:25:56.384" v="2450" actId="465"/>
          <ac:cxnSpMkLst>
            <pc:docMk/>
            <pc:sldMk cId="3011215079" sldId="386"/>
            <ac:cxnSpMk id="84" creationId="{FECC2910-C91F-442B-BA34-887B8E360A7C}"/>
          </ac:cxnSpMkLst>
        </pc:cxnChg>
        <pc:cxnChg chg="add mod">
          <ac:chgData name="Balamhashwa Syiemlieh [Chillibreeze]" userId="54efa616-9f42-44f8-bda7-1f8f19082b98" providerId="ADAL" clId="{D319DF0D-D713-4395-88DA-7ECAA612AD1C}" dt="2020-07-13T07:26:03.173" v="2453" actId="465"/>
          <ac:cxnSpMkLst>
            <pc:docMk/>
            <pc:sldMk cId="3011215079" sldId="386"/>
            <ac:cxnSpMk id="87" creationId="{FEC9824F-1E14-4548-8D8F-78E32A5D0B03}"/>
          </ac:cxnSpMkLst>
        </pc:cxnChg>
        <pc:cxnChg chg="add mod">
          <ac:chgData name="Balamhashwa Syiemlieh [Chillibreeze]" userId="54efa616-9f42-44f8-bda7-1f8f19082b98" providerId="ADAL" clId="{D319DF0D-D713-4395-88DA-7ECAA612AD1C}" dt="2020-07-13T07:26:18.553" v="2456" actId="465"/>
          <ac:cxnSpMkLst>
            <pc:docMk/>
            <pc:sldMk cId="3011215079" sldId="386"/>
            <ac:cxnSpMk id="92" creationId="{364BA722-44D2-4753-813D-5777576669D1}"/>
          </ac:cxnSpMkLst>
        </pc:cxnChg>
        <pc:cxnChg chg="add mod">
          <ac:chgData name="Balamhashwa Syiemlieh [Chillibreeze]" userId="54efa616-9f42-44f8-bda7-1f8f19082b98" providerId="ADAL" clId="{D319DF0D-D713-4395-88DA-7ECAA612AD1C}" dt="2020-07-13T07:26:13.592" v="2455" actId="465"/>
          <ac:cxnSpMkLst>
            <pc:docMk/>
            <pc:sldMk cId="3011215079" sldId="386"/>
            <ac:cxnSpMk id="95" creationId="{18244E22-BFF2-484E-B53C-7B3FE3C9BB15}"/>
          </ac:cxnSpMkLst>
        </pc:cxnChg>
        <pc:cxnChg chg="add mod">
          <ac:chgData name="Balamhashwa Syiemlieh [Chillibreeze]" userId="54efa616-9f42-44f8-bda7-1f8f19082b98" providerId="ADAL" clId="{D319DF0D-D713-4395-88DA-7ECAA612AD1C}" dt="2020-07-13T07:26:13.592" v="2455" actId="465"/>
          <ac:cxnSpMkLst>
            <pc:docMk/>
            <pc:sldMk cId="3011215079" sldId="386"/>
            <ac:cxnSpMk id="98" creationId="{CB150A0A-9EEE-4501-909D-5DCFD52E0DBA}"/>
          </ac:cxnSpMkLst>
        </pc:cxnChg>
      </pc:sldChg>
      <pc:sldChg chg="addSp delSp modSp mod">
        <pc:chgData name="Balamhashwa Syiemlieh [Chillibreeze]" userId="54efa616-9f42-44f8-bda7-1f8f19082b98" providerId="ADAL" clId="{D319DF0D-D713-4395-88DA-7ECAA612AD1C}" dt="2020-07-13T06:49:04.392" v="2033" actId="13244"/>
        <pc:sldMkLst>
          <pc:docMk/>
          <pc:sldMk cId="2932533512" sldId="637"/>
        </pc:sldMkLst>
        <pc:spChg chg="add del mod">
          <ac:chgData name="Balamhashwa Syiemlieh [Chillibreeze]" userId="54efa616-9f42-44f8-bda7-1f8f19082b98" providerId="ADAL" clId="{D319DF0D-D713-4395-88DA-7ECAA612AD1C}" dt="2020-07-13T06:48:31.359" v="2029" actId="478"/>
          <ac:spMkLst>
            <pc:docMk/>
            <pc:sldMk cId="2932533512" sldId="637"/>
            <ac:spMk id="13" creationId="{2829DECB-AD9D-4A17-AF38-F963937BD011}"/>
          </ac:spMkLst>
        </pc:spChg>
        <pc:picChg chg="mod modCrop">
          <ac:chgData name="Balamhashwa Syiemlieh [Chillibreeze]" userId="54efa616-9f42-44f8-bda7-1f8f19082b98" providerId="ADAL" clId="{D319DF0D-D713-4395-88DA-7ECAA612AD1C}" dt="2020-07-13T06:49:04.392" v="2033" actId="13244"/>
          <ac:picMkLst>
            <pc:docMk/>
            <pc:sldMk cId="2932533512" sldId="637"/>
            <ac:picMk id="4" creationId="{B66423DD-6A37-4DC5-8613-D3E8F729DB07}"/>
          </ac:picMkLst>
        </pc:picChg>
      </pc:sldChg>
      <pc:sldChg chg="addSp delSp modSp mod">
        <pc:chgData name="Balamhashwa Syiemlieh [Chillibreeze]" userId="54efa616-9f42-44f8-bda7-1f8f19082b98" providerId="ADAL" clId="{D319DF0D-D713-4395-88DA-7ECAA612AD1C}" dt="2020-07-13T07:30:59.376" v="2511" actId="404"/>
        <pc:sldMkLst>
          <pc:docMk/>
          <pc:sldMk cId="1375919683" sldId="1459"/>
        </pc:sldMkLst>
        <pc:spChg chg="del mod topLvl">
          <ac:chgData name="Balamhashwa Syiemlieh [Chillibreeze]" userId="54efa616-9f42-44f8-bda7-1f8f19082b98" providerId="ADAL" clId="{D319DF0D-D713-4395-88DA-7ECAA612AD1C}" dt="2020-07-13T07:22:25.073" v="2368" actId="21"/>
          <ac:spMkLst>
            <pc:docMk/>
            <pc:sldMk cId="1375919683" sldId="1459"/>
            <ac:spMk id="9" creationId="{5F7EB30F-19C4-491D-A51D-C46D50050C1F}"/>
          </ac:spMkLst>
        </pc:spChg>
        <pc:spChg chg="del mod topLvl">
          <ac:chgData name="Balamhashwa Syiemlieh [Chillibreeze]" userId="54efa616-9f42-44f8-bda7-1f8f19082b98" providerId="ADAL" clId="{D319DF0D-D713-4395-88DA-7ECAA612AD1C}" dt="2020-07-13T07:22:30.983" v="2372" actId="21"/>
          <ac:spMkLst>
            <pc:docMk/>
            <pc:sldMk cId="1375919683" sldId="1459"/>
            <ac:spMk id="15" creationId="{5F41EED2-F7DF-4C80-9382-59E9E929F322}"/>
          </ac:spMkLst>
        </pc:spChg>
        <pc:spChg chg="del mod topLvl">
          <ac:chgData name="Balamhashwa Syiemlieh [Chillibreeze]" userId="54efa616-9f42-44f8-bda7-1f8f19082b98" providerId="ADAL" clId="{D319DF0D-D713-4395-88DA-7ECAA612AD1C}" dt="2020-07-13T07:22:35.274" v="2376" actId="21"/>
          <ac:spMkLst>
            <pc:docMk/>
            <pc:sldMk cId="1375919683" sldId="1459"/>
            <ac:spMk id="18" creationId="{F46D3C57-0935-4AB2-8BDC-03EF208181D6}"/>
          </ac:spMkLst>
        </pc:spChg>
        <pc:spChg chg="del mod topLvl">
          <ac:chgData name="Balamhashwa Syiemlieh [Chillibreeze]" userId="54efa616-9f42-44f8-bda7-1f8f19082b98" providerId="ADAL" clId="{D319DF0D-D713-4395-88DA-7ECAA612AD1C}" dt="2020-07-13T07:22:39.553" v="2380" actId="21"/>
          <ac:spMkLst>
            <pc:docMk/>
            <pc:sldMk cId="1375919683" sldId="1459"/>
            <ac:spMk id="21" creationId="{82C5A74E-0ACC-4698-AEF5-7C12815BF317}"/>
          </ac:spMkLst>
        </pc:spChg>
        <pc:spChg chg="del mod topLvl">
          <ac:chgData name="Balamhashwa Syiemlieh [Chillibreeze]" userId="54efa616-9f42-44f8-bda7-1f8f19082b98" providerId="ADAL" clId="{D319DF0D-D713-4395-88DA-7ECAA612AD1C}" dt="2020-07-13T07:22:43.191" v="2384" actId="21"/>
          <ac:spMkLst>
            <pc:docMk/>
            <pc:sldMk cId="1375919683" sldId="1459"/>
            <ac:spMk id="24" creationId="{C2A4B122-78CA-4585-AA4B-938725429302}"/>
          </ac:spMkLst>
        </pc:spChg>
        <pc:spChg chg="del mod topLvl">
          <ac:chgData name="Balamhashwa Syiemlieh [Chillibreeze]" userId="54efa616-9f42-44f8-bda7-1f8f19082b98" providerId="ADAL" clId="{D319DF0D-D713-4395-88DA-7ECAA612AD1C}" dt="2020-07-13T07:22:48.958" v="2388" actId="21"/>
          <ac:spMkLst>
            <pc:docMk/>
            <pc:sldMk cId="1375919683" sldId="1459"/>
            <ac:spMk id="29" creationId="{343CA6B7-CE0C-4880-8421-CC2E5469CF89}"/>
          </ac:spMkLst>
        </pc:spChg>
        <pc:spChg chg="del mod topLvl">
          <ac:chgData name="Balamhashwa Syiemlieh [Chillibreeze]" userId="54efa616-9f42-44f8-bda7-1f8f19082b98" providerId="ADAL" clId="{D319DF0D-D713-4395-88DA-7ECAA612AD1C}" dt="2020-07-13T07:22:53.725" v="2392" actId="21"/>
          <ac:spMkLst>
            <pc:docMk/>
            <pc:sldMk cId="1375919683" sldId="1459"/>
            <ac:spMk id="32" creationId="{5C7E5AA3-BFA3-4770-B798-E0334DE60974}"/>
          </ac:spMkLst>
        </pc:spChg>
        <pc:spChg chg="del mod topLvl">
          <ac:chgData name="Balamhashwa Syiemlieh [Chillibreeze]" userId="54efa616-9f42-44f8-bda7-1f8f19082b98" providerId="ADAL" clId="{D319DF0D-D713-4395-88DA-7ECAA612AD1C}" dt="2020-07-13T07:23:01.943" v="2398" actId="21"/>
          <ac:spMkLst>
            <pc:docMk/>
            <pc:sldMk cId="1375919683" sldId="1459"/>
            <ac:spMk id="35" creationId="{DE29A1C9-B3EC-44B3-B03E-F0F44D847FB0}"/>
          </ac:spMkLst>
        </pc:spChg>
        <pc:spChg chg="del mod topLvl">
          <ac:chgData name="Balamhashwa Syiemlieh [Chillibreeze]" userId="54efa616-9f42-44f8-bda7-1f8f19082b98" providerId="ADAL" clId="{D319DF0D-D713-4395-88DA-7ECAA612AD1C}" dt="2020-07-13T07:23:05.938" v="2402" actId="21"/>
          <ac:spMkLst>
            <pc:docMk/>
            <pc:sldMk cId="1375919683" sldId="1459"/>
            <ac:spMk id="38" creationId="{E73B025A-0009-4F27-8ECB-7E1ACCE7B0F6}"/>
          </ac:spMkLst>
        </pc:spChg>
        <pc:spChg chg="del mod topLvl">
          <ac:chgData name="Balamhashwa Syiemlieh [Chillibreeze]" userId="54efa616-9f42-44f8-bda7-1f8f19082b98" providerId="ADAL" clId="{D319DF0D-D713-4395-88DA-7ECAA612AD1C}" dt="2020-07-13T07:23:09.123" v="2406" actId="21"/>
          <ac:spMkLst>
            <pc:docMk/>
            <pc:sldMk cId="1375919683" sldId="1459"/>
            <ac:spMk id="41" creationId="{7619EE37-3987-4AD2-9B53-5D88BB99D997}"/>
          </ac:spMkLst>
        </pc:spChg>
        <pc:spChg chg="del mod topLvl">
          <ac:chgData name="Balamhashwa Syiemlieh [Chillibreeze]" userId="54efa616-9f42-44f8-bda7-1f8f19082b98" providerId="ADAL" clId="{D319DF0D-D713-4395-88DA-7ECAA612AD1C}" dt="2020-07-13T07:23:13.253" v="2410" actId="21"/>
          <ac:spMkLst>
            <pc:docMk/>
            <pc:sldMk cId="1375919683" sldId="1459"/>
            <ac:spMk id="44" creationId="{27212C64-6BFA-4867-B416-C67E073EF532}"/>
          </ac:spMkLst>
        </pc:spChg>
        <pc:spChg chg="del">
          <ac:chgData name="Balamhashwa Syiemlieh [Chillibreeze]" userId="54efa616-9f42-44f8-bda7-1f8f19082b98" providerId="ADAL" clId="{D319DF0D-D713-4395-88DA-7ECAA612AD1C}" dt="2020-07-13T07:22:15.998" v="2364" actId="21"/>
          <ac:spMkLst>
            <pc:docMk/>
            <pc:sldMk cId="1375919683" sldId="1459"/>
            <ac:spMk id="45" creationId="{058E52F5-8D6E-4FEF-94C2-92ADEDD77554}"/>
          </ac:spMkLst>
        </pc:spChg>
        <pc:spChg chg="add mod">
          <ac:chgData name="Balamhashwa Syiemlieh [Chillibreeze]" userId="54efa616-9f42-44f8-bda7-1f8f19082b98" providerId="ADAL" clId="{D319DF0D-D713-4395-88DA-7ECAA612AD1C}" dt="2020-07-13T07:05:53.528" v="2251" actId="571"/>
          <ac:spMkLst>
            <pc:docMk/>
            <pc:sldMk cId="1375919683" sldId="1459"/>
            <ac:spMk id="54" creationId="{43D71A02-01BB-4B52-AA5A-9A2691BED06C}"/>
          </ac:spMkLst>
        </pc:spChg>
        <pc:spChg chg="del mod topLvl">
          <ac:chgData name="Balamhashwa Syiemlieh [Chillibreeze]" userId="54efa616-9f42-44f8-bda7-1f8f19082b98" providerId="ADAL" clId="{D319DF0D-D713-4395-88DA-7ECAA612AD1C}" dt="2020-07-13T07:06:19.769" v="2257" actId="478"/>
          <ac:spMkLst>
            <pc:docMk/>
            <pc:sldMk cId="1375919683" sldId="1459"/>
            <ac:spMk id="59" creationId="{765C211C-059E-4E18-9862-25DBE1C3B798}"/>
          </ac:spMkLst>
        </pc:spChg>
        <pc:spChg chg="del mod topLvl">
          <ac:chgData name="Balamhashwa Syiemlieh [Chillibreeze]" userId="54efa616-9f42-44f8-bda7-1f8f19082b98" providerId="ADAL" clId="{D319DF0D-D713-4395-88DA-7ECAA612AD1C}" dt="2020-07-13T07:06:19.769" v="2257" actId="478"/>
          <ac:spMkLst>
            <pc:docMk/>
            <pc:sldMk cId="1375919683" sldId="1459"/>
            <ac:spMk id="60" creationId="{EF214B78-BAA4-423D-9A21-B5FF7390FEF2}"/>
          </ac:spMkLst>
        </pc:spChg>
        <pc:spChg chg="del mod topLvl">
          <ac:chgData name="Balamhashwa Syiemlieh [Chillibreeze]" userId="54efa616-9f42-44f8-bda7-1f8f19082b98" providerId="ADAL" clId="{D319DF0D-D713-4395-88DA-7ECAA612AD1C}" dt="2020-07-13T07:06:51.139" v="2264" actId="478"/>
          <ac:spMkLst>
            <pc:docMk/>
            <pc:sldMk cId="1375919683" sldId="1459"/>
            <ac:spMk id="62" creationId="{AF8568C9-C733-4E95-BAAF-9111952FA006}"/>
          </ac:spMkLst>
        </pc:spChg>
        <pc:spChg chg="del mod topLvl">
          <ac:chgData name="Balamhashwa Syiemlieh [Chillibreeze]" userId="54efa616-9f42-44f8-bda7-1f8f19082b98" providerId="ADAL" clId="{D319DF0D-D713-4395-88DA-7ECAA612AD1C}" dt="2020-07-13T07:06:51.139" v="2264" actId="478"/>
          <ac:spMkLst>
            <pc:docMk/>
            <pc:sldMk cId="1375919683" sldId="1459"/>
            <ac:spMk id="63" creationId="{4D0AF6EC-E09E-4B1A-8BAF-12C540BBFCC1}"/>
          </ac:spMkLst>
        </pc:spChg>
        <pc:spChg chg="del mod topLvl">
          <ac:chgData name="Balamhashwa Syiemlieh [Chillibreeze]" userId="54efa616-9f42-44f8-bda7-1f8f19082b98" providerId="ADAL" clId="{D319DF0D-D713-4395-88DA-7ECAA612AD1C}" dt="2020-07-13T07:07:32.818" v="2275" actId="478"/>
          <ac:spMkLst>
            <pc:docMk/>
            <pc:sldMk cId="1375919683" sldId="1459"/>
            <ac:spMk id="65" creationId="{23C97170-AA4E-4494-9BAD-685FE2FE69B8}"/>
          </ac:spMkLst>
        </pc:spChg>
        <pc:spChg chg="del mod topLvl">
          <ac:chgData name="Balamhashwa Syiemlieh [Chillibreeze]" userId="54efa616-9f42-44f8-bda7-1f8f19082b98" providerId="ADAL" clId="{D319DF0D-D713-4395-88DA-7ECAA612AD1C}" dt="2020-07-13T07:07:32.818" v="2275" actId="478"/>
          <ac:spMkLst>
            <pc:docMk/>
            <pc:sldMk cId="1375919683" sldId="1459"/>
            <ac:spMk id="66" creationId="{9B1C3D03-6F84-44C8-B8E7-F0953816A2C7}"/>
          </ac:spMkLst>
        </pc:spChg>
        <pc:spChg chg="mod">
          <ac:chgData name="Balamhashwa Syiemlieh [Chillibreeze]" userId="54efa616-9f42-44f8-bda7-1f8f19082b98" providerId="ADAL" clId="{D319DF0D-D713-4395-88DA-7ECAA612AD1C}" dt="2020-07-13T05:17:00.511" v="1505" actId="165"/>
          <ac:spMkLst>
            <pc:docMk/>
            <pc:sldMk cId="1375919683" sldId="1459"/>
            <ac:spMk id="68" creationId="{48AD5E44-A8E6-411B-BCF5-8AD0FA0AA386}"/>
          </ac:spMkLst>
        </pc:spChg>
        <pc:spChg chg="mod">
          <ac:chgData name="Balamhashwa Syiemlieh [Chillibreeze]" userId="54efa616-9f42-44f8-bda7-1f8f19082b98" providerId="ADAL" clId="{D319DF0D-D713-4395-88DA-7ECAA612AD1C}" dt="2020-07-13T05:17:00.511" v="1505" actId="165"/>
          <ac:spMkLst>
            <pc:docMk/>
            <pc:sldMk cId="1375919683" sldId="1459"/>
            <ac:spMk id="69" creationId="{7564874C-8779-4F5A-B2C6-9CEB4182C9D4}"/>
          </ac:spMkLst>
        </pc:spChg>
        <pc:spChg chg="del mod topLvl">
          <ac:chgData name="Balamhashwa Syiemlieh [Chillibreeze]" userId="54efa616-9f42-44f8-bda7-1f8f19082b98" providerId="ADAL" clId="{D319DF0D-D713-4395-88DA-7ECAA612AD1C}" dt="2020-07-13T07:12:29.233" v="2313" actId="478"/>
          <ac:spMkLst>
            <pc:docMk/>
            <pc:sldMk cId="1375919683" sldId="1459"/>
            <ac:spMk id="71" creationId="{0D0BAFD2-A66F-410B-B363-AB8E745050B3}"/>
          </ac:spMkLst>
        </pc:spChg>
        <pc:spChg chg="del mod topLvl">
          <ac:chgData name="Balamhashwa Syiemlieh [Chillibreeze]" userId="54efa616-9f42-44f8-bda7-1f8f19082b98" providerId="ADAL" clId="{D319DF0D-D713-4395-88DA-7ECAA612AD1C}" dt="2020-07-13T07:12:29.233" v="2313" actId="478"/>
          <ac:spMkLst>
            <pc:docMk/>
            <pc:sldMk cId="1375919683" sldId="1459"/>
            <ac:spMk id="72" creationId="{7B025E2A-5DA8-4D4D-A3B9-760B03A576C6}"/>
          </ac:spMkLst>
        </pc:spChg>
        <pc:spChg chg="mod">
          <ac:chgData name="Balamhashwa Syiemlieh [Chillibreeze]" userId="54efa616-9f42-44f8-bda7-1f8f19082b98" providerId="ADAL" clId="{D319DF0D-D713-4395-88DA-7ECAA612AD1C}" dt="2020-07-13T05:15:53.411" v="862" actId="165"/>
          <ac:spMkLst>
            <pc:docMk/>
            <pc:sldMk cId="1375919683" sldId="1459"/>
            <ac:spMk id="74" creationId="{30594F8B-E307-4A39-860D-5BA4094ED062}"/>
          </ac:spMkLst>
        </pc:spChg>
        <pc:spChg chg="mod">
          <ac:chgData name="Balamhashwa Syiemlieh [Chillibreeze]" userId="54efa616-9f42-44f8-bda7-1f8f19082b98" providerId="ADAL" clId="{D319DF0D-D713-4395-88DA-7ECAA612AD1C}" dt="2020-07-13T05:15:53.411" v="862" actId="165"/>
          <ac:spMkLst>
            <pc:docMk/>
            <pc:sldMk cId="1375919683" sldId="1459"/>
            <ac:spMk id="75" creationId="{19797F11-1656-4AA1-8ED6-4976274F2415}"/>
          </ac:spMkLst>
        </pc:spChg>
        <pc:spChg chg="del mod topLvl">
          <ac:chgData name="Balamhashwa Syiemlieh [Chillibreeze]" userId="54efa616-9f42-44f8-bda7-1f8f19082b98" providerId="ADAL" clId="{D319DF0D-D713-4395-88DA-7ECAA612AD1C}" dt="2020-07-13T07:14:43.615" v="2346" actId="478"/>
          <ac:spMkLst>
            <pc:docMk/>
            <pc:sldMk cId="1375919683" sldId="1459"/>
            <ac:spMk id="77" creationId="{0262E704-9F8C-4A08-ACE0-04A9E3D553C5}"/>
          </ac:spMkLst>
        </pc:spChg>
        <pc:spChg chg="del mod topLvl">
          <ac:chgData name="Balamhashwa Syiemlieh [Chillibreeze]" userId="54efa616-9f42-44f8-bda7-1f8f19082b98" providerId="ADAL" clId="{D319DF0D-D713-4395-88DA-7ECAA612AD1C}" dt="2020-07-13T07:14:43.615" v="2346" actId="478"/>
          <ac:spMkLst>
            <pc:docMk/>
            <pc:sldMk cId="1375919683" sldId="1459"/>
            <ac:spMk id="78" creationId="{7FF85B61-314C-4179-B967-B16D58EE6022}"/>
          </ac:spMkLst>
        </pc:spChg>
        <pc:spChg chg="mod">
          <ac:chgData name="Balamhashwa Syiemlieh [Chillibreeze]" userId="54efa616-9f42-44f8-bda7-1f8f19082b98" providerId="ADAL" clId="{D319DF0D-D713-4395-88DA-7ECAA612AD1C}" dt="2020-07-13T05:15:51.985" v="860" actId="165"/>
          <ac:spMkLst>
            <pc:docMk/>
            <pc:sldMk cId="1375919683" sldId="1459"/>
            <ac:spMk id="80" creationId="{DB08B270-672A-4FDB-BC31-EA9CEEDEFB9F}"/>
          </ac:spMkLst>
        </pc:spChg>
        <pc:spChg chg="mod">
          <ac:chgData name="Balamhashwa Syiemlieh [Chillibreeze]" userId="54efa616-9f42-44f8-bda7-1f8f19082b98" providerId="ADAL" clId="{D319DF0D-D713-4395-88DA-7ECAA612AD1C}" dt="2020-07-13T05:15:51.985" v="860" actId="165"/>
          <ac:spMkLst>
            <pc:docMk/>
            <pc:sldMk cId="1375919683" sldId="1459"/>
            <ac:spMk id="81" creationId="{BB2F2DCB-7C02-471F-A259-726CC53B95D2}"/>
          </ac:spMkLst>
        </pc:spChg>
        <pc:spChg chg="del mod topLvl">
          <ac:chgData name="Balamhashwa Syiemlieh [Chillibreeze]" userId="54efa616-9f42-44f8-bda7-1f8f19082b98" providerId="ADAL" clId="{D319DF0D-D713-4395-88DA-7ECAA612AD1C}" dt="2020-07-13T07:14:15.937" v="2338" actId="478"/>
          <ac:spMkLst>
            <pc:docMk/>
            <pc:sldMk cId="1375919683" sldId="1459"/>
            <ac:spMk id="83" creationId="{E33C2E22-6786-4B09-B541-D312291D7CEB}"/>
          </ac:spMkLst>
        </pc:spChg>
        <pc:spChg chg="del mod topLvl">
          <ac:chgData name="Balamhashwa Syiemlieh [Chillibreeze]" userId="54efa616-9f42-44f8-bda7-1f8f19082b98" providerId="ADAL" clId="{D319DF0D-D713-4395-88DA-7ECAA612AD1C}" dt="2020-07-13T07:14:15.937" v="2338" actId="478"/>
          <ac:spMkLst>
            <pc:docMk/>
            <pc:sldMk cId="1375919683" sldId="1459"/>
            <ac:spMk id="84" creationId="{CB9637DC-CE82-4EA2-B0F5-4CA537304EBE}"/>
          </ac:spMkLst>
        </pc:spChg>
        <pc:spChg chg="mod">
          <ac:chgData name="Balamhashwa Syiemlieh [Chillibreeze]" userId="54efa616-9f42-44f8-bda7-1f8f19082b98" providerId="ADAL" clId="{D319DF0D-D713-4395-88DA-7ECAA612AD1C}" dt="2020-07-13T05:15:49.681" v="858" actId="165"/>
          <ac:spMkLst>
            <pc:docMk/>
            <pc:sldMk cId="1375919683" sldId="1459"/>
            <ac:spMk id="86" creationId="{727929FC-EA3B-442B-BC07-BCEFDA15CBBD}"/>
          </ac:spMkLst>
        </pc:spChg>
        <pc:spChg chg="mod">
          <ac:chgData name="Balamhashwa Syiemlieh [Chillibreeze]" userId="54efa616-9f42-44f8-bda7-1f8f19082b98" providerId="ADAL" clId="{D319DF0D-D713-4395-88DA-7ECAA612AD1C}" dt="2020-07-13T05:15:49.681" v="858" actId="165"/>
          <ac:spMkLst>
            <pc:docMk/>
            <pc:sldMk cId="1375919683" sldId="1459"/>
            <ac:spMk id="87" creationId="{AF648AB1-1AC5-4A83-938D-323DCCD56122}"/>
          </ac:spMkLst>
        </pc:spChg>
        <pc:spChg chg="mod">
          <ac:chgData name="Balamhashwa Syiemlieh [Chillibreeze]" userId="54efa616-9f42-44f8-bda7-1f8f19082b98" providerId="ADAL" clId="{D319DF0D-D713-4395-88DA-7ECAA612AD1C}" dt="2020-07-13T05:16:59.059" v="1504" actId="165"/>
          <ac:spMkLst>
            <pc:docMk/>
            <pc:sldMk cId="1375919683" sldId="1459"/>
            <ac:spMk id="89" creationId="{5998CF3E-7401-47C6-8C93-BB9F83C8D664}"/>
          </ac:spMkLst>
        </pc:spChg>
        <pc:spChg chg="mod">
          <ac:chgData name="Balamhashwa Syiemlieh [Chillibreeze]" userId="54efa616-9f42-44f8-bda7-1f8f19082b98" providerId="ADAL" clId="{D319DF0D-D713-4395-88DA-7ECAA612AD1C}" dt="2020-07-13T05:16:59.059" v="1504" actId="165"/>
          <ac:spMkLst>
            <pc:docMk/>
            <pc:sldMk cId="1375919683" sldId="1459"/>
            <ac:spMk id="90" creationId="{6ED0AB75-935F-42FC-8200-C5637FBE9B82}"/>
          </ac:spMkLst>
        </pc:spChg>
        <pc:spChg chg="add del mod">
          <ac:chgData name="Balamhashwa Syiemlieh [Chillibreeze]" userId="54efa616-9f42-44f8-bda7-1f8f19082b98" providerId="ADAL" clId="{D319DF0D-D713-4395-88DA-7ECAA612AD1C}" dt="2020-07-13T05:17:17.162" v="1516" actId="21"/>
          <ac:spMkLst>
            <pc:docMk/>
            <pc:sldMk cId="1375919683" sldId="1459"/>
            <ac:spMk id="91" creationId="{2A2FAB7E-53D2-47CB-B2F8-36910BBB6411}"/>
          </ac:spMkLst>
        </pc:spChg>
        <pc:spChg chg="add mod">
          <ac:chgData name="Balamhashwa Syiemlieh [Chillibreeze]" userId="54efa616-9f42-44f8-bda7-1f8f19082b98" providerId="ADAL" clId="{D319DF0D-D713-4395-88DA-7ECAA612AD1C}" dt="2020-07-13T07:22:17.093" v="2365"/>
          <ac:spMkLst>
            <pc:docMk/>
            <pc:sldMk cId="1375919683" sldId="1459"/>
            <ac:spMk id="95" creationId="{CFE8D0BE-354B-4E09-A35B-D7DAA6999B89}"/>
          </ac:spMkLst>
        </pc:spChg>
        <pc:spChg chg="add mod">
          <ac:chgData name="Balamhashwa Syiemlieh [Chillibreeze]" userId="54efa616-9f42-44f8-bda7-1f8f19082b98" providerId="ADAL" clId="{D319DF0D-D713-4395-88DA-7ECAA612AD1C}" dt="2020-07-13T07:30:59.376" v="2511" actId="404"/>
          <ac:spMkLst>
            <pc:docMk/>
            <pc:sldMk cId="1375919683" sldId="1459"/>
            <ac:spMk id="97" creationId="{541D64B7-4EC2-42FE-9B7C-715BA2179D68}"/>
          </ac:spMkLst>
        </pc:spChg>
        <pc:spChg chg="add mod">
          <ac:chgData name="Balamhashwa Syiemlieh [Chillibreeze]" userId="54efa616-9f42-44f8-bda7-1f8f19082b98" providerId="ADAL" clId="{D319DF0D-D713-4395-88DA-7ECAA612AD1C}" dt="2020-07-13T07:30:59.376" v="2511" actId="404"/>
          <ac:spMkLst>
            <pc:docMk/>
            <pc:sldMk cId="1375919683" sldId="1459"/>
            <ac:spMk id="104" creationId="{D218FE2D-02DB-4B83-AEFC-C1F5CD8B7F3F}"/>
          </ac:spMkLst>
        </pc:spChg>
        <pc:spChg chg="add mod">
          <ac:chgData name="Balamhashwa Syiemlieh [Chillibreeze]" userId="54efa616-9f42-44f8-bda7-1f8f19082b98" providerId="ADAL" clId="{D319DF0D-D713-4395-88DA-7ECAA612AD1C}" dt="2020-07-13T07:30:59.376" v="2511" actId="404"/>
          <ac:spMkLst>
            <pc:docMk/>
            <pc:sldMk cId="1375919683" sldId="1459"/>
            <ac:spMk id="107" creationId="{3F92BDE3-607A-45A0-9CD4-EB921E995CAD}"/>
          </ac:spMkLst>
        </pc:spChg>
        <pc:spChg chg="add mod">
          <ac:chgData name="Balamhashwa Syiemlieh [Chillibreeze]" userId="54efa616-9f42-44f8-bda7-1f8f19082b98" providerId="ADAL" clId="{D319DF0D-D713-4395-88DA-7ECAA612AD1C}" dt="2020-07-13T07:30:59.376" v="2511" actId="404"/>
          <ac:spMkLst>
            <pc:docMk/>
            <pc:sldMk cId="1375919683" sldId="1459"/>
            <ac:spMk id="114" creationId="{C090D085-5CB3-41C4-A7C3-27729B2983E1}"/>
          </ac:spMkLst>
        </pc:spChg>
        <pc:spChg chg="add mod">
          <ac:chgData name="Balamhashwa Syiemlieh [Chillibreeze]" userId="54efa616-9f42-44f8-bda7-1f8f19082b98" providerId="ADAL" clId="{D319DF0D-D713-4395-88DA-7ECAA612AD1C}" dt="2020-07-13T07:30:59.376" v="2511" actId="404"/>
          <ac:spMkLst>
            <pc:docMk/>
            <pc:sldMk cId="1375919683" sldId="1459"/>
            <ac:spMk id="116" creationId="{AF577A82-8CE9-41E1-8895-3258C6A33D98}"/>
          </ac:spMkLst>
        </pc:spChg>
        <pc:spChg chg="add mod">
          <ac:chgData name="Balamhashwa Syiemlieh [Chillibreeze]" userId="54efa616-9f42-44f8-bda7-1f8f19082b98" providerId="ADAL" clId="{D319DF0D-D713-4395-88DA-7ECAA612AD1C}" dt="2020-07-13T07:30:59.376" v="2511" actId="404"/>
          <ac:spMkLst>
            <pc:docMk/>
            <pc:sldMk cId="1375919683" sldId="1459"/>
            <ac:spMk id="118" creationId="{2395AAC0-22EF-4082-9A7B-B9F87100026D}"/>
          </ac:spMkLst>
        </pc:spChg>
        <pc:spChg chg="add mod">
          <ac:chgData name="Balamhashwa Syiemlieh [Chillibreeze]" userId="54efa616-9f42-44f8-bda7-1f8f19082b98" providerId="ADAL" clId="{D319DF0D-D713-4395-88DA-7ECAA612AD1C}" dt="2020-07-13T07:30:59.376" v="2511" actId="404"/>
          <ac:spMkLst>
            <pc:docMk/>
            <pc:sldMk cId="1375919683" sldId="1459"/>
            <ac:spMk id="120" creationId="{BF6AC2B1-C7FF-4AEC-B4F1-78AFAB4D51D9}"/>
          </ac:spMkLst>
        </pc:spChg>
        <pc:spChg chg="add mod">
          <ac:chgData name="Balamhashwa Syiemlieh [Chillibreeze]" userId="54efa616-9f42-44f8-bda7-1f8f19082b98" providerId="ADAL" clId="{D319DF0D-D713-4395-88DA-7ECAA612AD1C}" dt="2020-07-13T07:30:59.376" v="2511" actId="404"/>
          <ac:spMkLst>
            <pc:docMk/>
            <pc:sldMk cId="1375919683" sldId="1459"/>
            <ac:spMk id="123" creationId="{F3D17D63-FFF3-4C04-9252-4A45361DD795}"/>
          </ac:spMkLst>
        </pc:spChg>
        <pc:spChg chg="add mod">
          <ac:chgData name="Balamhashwa Syiemlieh [Chillibreeze]" userId="54efa616-9f42-44f8-bda7-1f8f19082b98" providerId="ADAL" clId="{D319DF0D-D713-4395-88DA-7ECAA612AD1C}" dt="2020-07-13T07:30:59.376" v="2511" actId="404"/>
          <ac:spMkLst>
            <pc:docMk/>
            <pc:sldMk cId="1375919683" sldId="1459"/>
            <ac:spMk id="125" creationId="{68A2876E-5633-4615-AAB3-805C5C297000}"/>
          </ac:spMkLst>
        </pc:spChg>
        <pc:spChg chg="add mod">
          <ac:chgData name="Balamhashwa Syiemlieh [Chillibreeze]" userId="54efa616-9f42-44f8-bda7-1f8f19082b98" providerId="ADAL" clId="{D319DF0D-D713-4395-88DA-7ECAA612AD1C}" dt="2020-07-13T07:30:59.376" v="2511" actId="404"/>
          <ac:spMkLst>
            <pc:docMk/>
            <pc:sldMk cId="1375919683" sldId="1459"/>
            <ac:spMk id="127" creationId="{0FD2B951-D5F5-4B22-8F86-B38323879F04}"/>
          </ac:spMkLst>
        </pc:spChg>
        <pc:spChg chg="add mod">
          <ac:chgData name="Balamhashwa Syiemlieh [Chillibreeze]" userId="54efa616-9f42-44f8-bda7-1f8f19082b98" providerId="ADAL" clId="{D319DF0D-D713-4395-88DA-7ECAA612AD1C}" dt="2020-07-13T07:30:59.376" v="2511" actId="404"/>
          <ac:spMkLst>
            <pc:docMk/>
            <pc:sldMk cId="1375919683" sldId="1459"/>
            <ac:spMk id="129" creationId="{4291DC93-6A7C-4597-8C11-0C88C5178D90}"/>
          </ac:spMkLst>
        </pc:spChg>
        <pc:grpChg chg="del mod topLvl">
          <ac:chgData name="Balamhashwa Syiemlieh [Chillibreeze]" userId="54efa616-9f42-44f8-bda7-1f8f19082b98" providerId="ADAL" clId="{D319DF0D-D713-4395-88DA-7ECAA612AD1C}" dt="2020-07-13T05:16:57.760" v="1502" actId="165"/>
          <ac:grpSpMkLst>
            <pc:docMk/>
            <pc:sldMk cId="1375919683" sldId="1459"/>
            <ac:grpSpMk id="58" creationId="{71C52FC7-7E41-45B2-813F-6E53180181FB}"/>
          </ac:grpSpMkLst>
        </pc:grpChg>
        <pc:grpChg chg="del mod topLvl">
          <ac:chgData name="Balamhashwa Syiemlieh [Chillibreeze]" userId="54efa616-9f42-44f8-bda7-1f8f19082b98" providerId="ADAL" clId="{D319DF0D-D713-4395-88DA-7ECAA612AD1C}" dt="2020-07-13T05:16:58.461" v="1503" actId="165"/>
          <ac:grpSpMkLst>
            <pc:docMk/>
            <pc:sldMk cId="1375919683" sldId="1459"/>
            <ac:grpSpMk id="61" creationId="{F6DC1D16-096B-41F2-A401-B2FFBADF7CDE}"/>
          </ac:grpSpMkLst>
        </pc:grpChg>
        <pc:grpChg chg="del mod topLvl">
          <ac:chgData name="Balamhashwa Syiemlieh [Chillibreeze]" userId="54efa616-9f42-44f8-bda7-1f8f19082b98" providerId="ADAL" clId="{D319DF0D-D713-4395-88DA-7ECAA612AD1C}" dt="2020-07-13T05:16:59.059" v="1504" actId="165"/>
          <ac:grpSpMkLst>
            <pc:docMk/>
            <pc:sldMk cId="1375919683" sldId="1459"/>
            <ac:grpSpMk id="64" creationId="{7E37E4D6-0AC9-4135-BCC7-F696F4E9155F}"/>
          </ac:grpSpMkLst>
        </pc:grpChg>
        <pc:grpChg chg="del mod topLvl">
          <ac:chgData name="Balamhashwa Syiemlieh [Chillibreeze]" userId="54efa616-9f42-44f8-bda7-1f8f19082b98" providerId="ADAL" clId="{D319DF0D-D713-4395-88DA-7ECAA612AD1C}" dt="2020-07-13T07:08:52.998" v="2295" actId="478"/>
          <ac:grpSpMkLst>
            <pc:docMk/>
            <pc:sldMk cId="1375919683" sldId="1459"/>
            <ac:grpSpMk id="67" creationId="{277DB5F0-00D5-49C4-9DD9-1F3C7F86C3F9}"/>
          </ac:grpSpMkLst>
        </pc:grpChg>
        <pc:grpChg chg="del mod topLvl">
          <ac:chgData name="Balamhashwa Syiemlieh [Chillibreeze]" userId="54efa616-9f42-44f8-bda7-1f8f19082b98" providerId="ADAL" clId="{D319DF0D-D713-4395-88DA-7ECAA612AD1C}" dt="2020-07-13T05:15:49.681" v="858" actId="165"/>
          <ac:grpSpMkLst>
            <pc:docMk/>
            <pc:sldMk cId="1375919683" sldId="1459"/>
            <ac:grpSpMk id="70" creationId="{871C1982-8C30-42A2-A13B-537FF5D289D6}"/>
          </ac:grpSpMkLst>
        </pc:grpChg>
        <pc:grpChg chg="del mod topLvl">
          <ac:chgData name="Balamhashwa Syiemlieh [Chillibreeze]" userId="54efa616-9f42-44f8-bda7-1f8f19082b98" providerId="ADAL" clId="{D319DF0D-D713-4395-88DA-7ECAA612AD1C}" dt="2020-07-13T07:15:18.475" v="2356" actId="478"/>
          <ac:grpSpMkLst>
            <pc:docMk/>
            <pc:sldMk cId="1375919683" sldId="1459"/>
            <ac:grpSpMk id="73" creationId="{12B5817E-E1EB-4459-BAAE-63D860CA9CF8}"/>
          </ac:grpSpMkLst>
        </pc:grpChg>
        <pc:grpChg chg="del mod topLvl">
          <ac:chgData name="Balamhashwa Syiemlieh [Chillibreeze]" userId="54efa616-9f42-44f8-bda7-1f8f19082b98" providerId="ADAL" clId="{D319DF0D-D713-4395-88DA-7ECAA612AD1C}" dt="2020-07-13T05:15:53.411" v="862" actId="165"/>
          <ac:grpSpMkLst>
            <pc:docMk/>
            <pc:sldMk cId="1375919683" sldId="1459"/>
            <ac:grpSpMk id="76" creationId="{33D36054-8796-4671-9120-78DEB2B0BF82}"/>
          </ac:grpSpMkLst>
        </pc:grpChg>
        <pc:grpChg chg="del mod topLvl">
          <ac:chgData name="Balamhashwa Syiemlieh [Chillibreeze]" userId="54efa616-9f42-44f8-bda7-1f8f19082b98" providerId="ADAL" clId="{D319DF0D-D713-4395-88DA-7ECAA612AD1C}" dt="2020-07-13T07:13:27.295" v="2329" actId="478"/>
          <ac:grpSpMkLst>
            <pc:docMk/>
            <pc:sldMk cId="1375919683" sldId="1459"/>
            <ac:grpSpMk id="79" creationId="{8E9D0741-E6B5-48C2-B73A-3196C52B2D22}"/>
          </ac:grpSpMkLst>
        </pc:grpChg>
        <pc:grpChg chg="del mod topLvl">
          <ac:chgData name="Balamhashwa Syiemlieh [Chillibreeze]" userId="54efa616-9f42-44f8-bda7-1f8f19082b98" providerId="ADAL" clId="{D319DF0D-D713-4395-88DA-7ECAA612AD1C}" dt="2020-07-13T05:15:52.710" v="861" actId="165"/>
          <ac:grpSpMkLst>
            <pc:docMk/>
            <pc:sldMk cId="1375919683" sldId="1459"/>
            <ac:grpSpMk id="82" creationId="{4E181FD1-56F5-4A17-88B6-B0FC2DD24C1F}"/>
          </ac:grpSpMkLst>
        </pc:grpChg>
        <pc:grpChg chg="del mod topLvl">
          <ac:chgData name="Balamhashwa Syiemlieh [Chillibreeze]" userId="54efa616-9f42-44f8-bda7-1f8f19082b98" providerId="ADAL" clId="{D319DF0D-D713-4395-88DA-7ECAA612AD1C}" dt="2020-07-13T07:12:57.385" v="2319" actId="478"/>
          <ac:grpSpMkLst>
            <pc:docMk/>
            <pc:sldMk cId="1375919683" sldId="1459"/>
            <ac:grpSpMk id="85" creationId="{F1FBE351-9CEC-4E22-B1D7-7D9E68129D52}"/>
          </ac:grpSpMkLst>
        </pc:grpChg>
        <pc:grpChg chg="del mod topLvl">
          <ac:chgData name="Balamhashwa Syiemlieh [Chillibreeze]" userId="54efa616-9f42-44f8-bda7-1f8f19082b98" providerId="ADAL" clId="{D319DF0D-D713-4395-88DA-7ECAA612AD1C}" dt="2020-07-13T07:08:10.548" v="2282" actId="478"/>
          <ac:grpSpMkLst>
            <pc:docMk/>
            <pc:sldMk cId="1375919683" sldId="1459"/>
            <ac:grpSpMk id="88" creationId="{4762C38D-04FC-489A-A095-6AECECC1B571}"/>
          </ac:grpSpMkLst>
        </pc:grpChg>
        <pc:grpChg chg="del">
          <ac:chgData name="Balamhashwa Syiemlieh [Chillibreeze]" userId="54efa616-9f42-44f8-bda7-1f8f19082b98" providerId="ADAL" clId="{D319DF0D-D713-4395-88DA-7ECAA612AD1C}" dt="2020-07-13T05:15:48.476" v="857" actId="165"/>
          <ac:grpSpMkLst>
            <pc:docMk/>
            <pc:sldMk cId="1375919683" sldId="1459"/>
            <ac:grpSpMk id="114" creationId="{262464C8-1116-478C-A83E-F95DEF62F1AE}"/>
          </ac:grpSpMkLst>
        </pc:grpChg>
        <pc:grpChg chg="del">
          <ac:chgData name="Balamhashwa Syiemlieh [Chillibreeze]" userId="54efa616-9f42-44f8-bda7-1f8f19082b98" providerId="ADAL" clId="{D319DF0D-D713-4395-88DA-7ECAA612AD1C}" dt="2020-07-13T05:17:00.511" v="1505" actId="165"/>
          <ac:grpSpMkLst>
            <pc:docMk/>
            <pc:sldMk cId="1375919683" sldId="1459"/>
            <ac:grpSpMk id="115" creationId="{4DFAE0FB-5CC0-4782-862A-7901EC931A9B}"/>
          </ac:grpSpMkLst>
        </pc:grpChg>
        <pc:grpChg chg="del">
          <ac:chgData name="Balamhashwa Syiemlieh [Chillibreeze]" userId="54efa616-9f42-44f8-bda7-1f8f19082b98" providerId="ADAL" clId="{D319DF0D-D713-4395-88DA-7ECAA612AD1C}" dt="2020-07-13T05:16:59.059" v="1504" actId="165"/>
          <ac:grpSpMkLst>
            <pc:docMk/>
            <pc:sldMk cId="1375919683" sldId="1459"/>
            <ac:grpSpMk id="116" creationId="{1E2E24C8-6C7E-410F-89A0-80E715D530C0}"/>
          </ac:grpSpMkLst>
        </pc:grpChg>
        <pc:grpChg chg="del">
          <ac:chgData name="Balamhashwa Syiemlieh [Chillibreeze]" userId="54efa616-9f42-44f8-bda7-1f8f19082b98" providerId="ADAL" clId="{D319DF0D-D713-4395-88DA-7ECAA612AD1C}" dt="2020-07-13T05:16:58.461" v="1503" actId="165"/>
          <ac:grpSpMkLst>
            <pc:docMk/>
            <pc:sldMk cId="1375919683" sldId="1459"/>
            <ac:grpSpMk id="117" creationId="{01D12589-62FD-4B09-957E-63216878F766}"/>
          </ac:grpSpMkLst>
        </pc:grpChg>
        <pc:grpChg chg="del">
          <ac:chgData name="Balamhashwa Syiemlieh [Chillibreeze]" userId="54efa616-9f42-44f8-bda7-1f8f19082b98" providerId="ADAL" clId="{D319DF0D-D713-4395-88DA-7ECAA612AD1C}" dt="2020-07-13T05:16:57.760" v="1502" actId="165"/>
          <ac:grpSpMkLst>
            <pc:docMk/>
            <pc:sldMk cId="1375919683" sldId="1459"/>
            <ac:grpSpMk id="118" creationId="{673D5D80-CDC6-4B31-832B-DCAC06EF5BFA}"/>
          </ac:grpSpMkLst>
        </pc:grpChg>
        <pc:grpChg chg="del">
          <ac:chgData name="Balamhashwa Syiemlieh [Chillibreeze]" userId="54efa616-9f42-44f8-bda7-1f8f19082b98" providerId="ADAL" clId="{D319DF0D-D713-4395-88DA-7ECAA612AD1C}" dt="2020-07-13T05:16:56.871" v="1501" actId="165"/>
          <ac:grpSpMkLst>
            <pc:docMk/>
            <pc:sldMk cId="1375919683" sldId="1459"/>
            <ac:grpSpMk id="119" creationId="{403ED38D-5108-48A2-BAC2-FD92F599B018}"/>
          </ac:grpSpMkLst>
        </pc:grpChg>
        <pc:grpChg chg="del">
          <ac:chgData name="Balamhashwa Syiemlieh [Chillibreeze]" userId="54efa616-9f42-44f8-bda7-1f8f19082b98" providerId="ADAL" clId="{D319DF0D-D713-4395-88DA-7ECAA612AD1C}" dt="2020-07-13T05:15:53.411" v="862" actId="165"/>
          <ac:grpSpMkLst>
            <pc:docMk/>
            <pc:sldMk cId="1375919683" sldId="1459"/>
            <ac:grpSpMk id="120" creationId="{516B1F26-4171-4D70-8212-F1249DFD13FD}"/>
          </ac:grpSpMkLst>
        </pc:grpChg>
        <pc:grpChg chg="del">
          <ac:chgData name="Balamhashwa Syiemlieh [Chillibreeze]" userId="54efa616-9f42-44f8-bda7-1f8f19082b98" providerId="ADAL" clId="{D319DF0D-D713-4395-88DA-7ECAA612AD1C}" dt="2020-07-13T05:15:52.710" v="861" actId="165"/>
          <ac:grpSpMkLst>
            <pc:docMk/>
            <pc:sldMk cId="1375919683" sldId="1459"/>
            <ac:grpSpMk id="121" creationId="{96BFA9B7-C568-443E-82B7-34A6F719FCA1}"/>
          </ac:grpSpMkLst>
        </pc:grpChg>
        <pc:grpChg chg="del">
          <ac:chgData name="Balamhashwa Syiemlieh [Chillibreeze]" userId="54efa616-9f42-44f8-bda7-1f8f19082b98" providerId="ADAL" clId="{D319DF0D-D713-4395-88DA-7ECAA612AD1C}" dt="2020-07-13T05:15:51.985" v="860" actId="165"/>
          <ac:grpSpMkLst>
            <pc:docMk/>
            <pc:sldMk cId="1375919683" sldId="1459"/>
            <ac:grpSpMk id="122" creationId="{188C37AC-C6F4-4318-A81F-494A75C821E3}"/>
          </ac:grpSpMkLst>
        </pc:grpChg>
        <pc:grpChg chg="del mod topLvl">
          <ac:chgData name="Balamhashwa Syiemlieh [Chillibreeze]" userId="54efa616-9f42-44f8-bda7-1f8f19082b98" providerId="ADAL" clId="{D319DF0D-D713-4395-88DA-7ECAA612AD1C}" dt="2020-07-13T05:15:51.985" v="860" actId="165"/>
          <ac:grpSpMkLst>
            <pc:docMk/>
            <pc:sldMk cId="1375919683" sldId="1459"/>
            <ac:grpSpMk id="123" creationId="{0272EAB3-3D86-417C-990B-5809BE08C3AE}"/>
          </ac:grpSpMkLst>
        </pc:grpChg>
        <pc:grpChg chg="del">
          <ac:chgData name="Balamhashwa Syiemlieh [Chillibreeze]" userId="54efa616-9f42-44f8-bda7-1f8f19082b98" providerId="ADAL" clId="{D319DF0D-D713-4395-88DA-7ECAA612AD1C}" dt="2020-07-13T05:15:50.971" v="859" actId="165"/>
          <ac:grpSpMkLst>
            <pc:docMk/>
            <pc:sldMk cId="1375919683" sldId="1459"/>
            <ac:grpSpMk id="124" creationId="{CE9222B9-3935-4AB1-B332-58780FB0A82B}"/>
          </ac:grpSpMkLst>
        </pc:grpChg>
        <pc:grpChg chg="del">
          <ac:chgData name="Balamhashwa Syiemlieh [Chillibreeze]" userId="54efa616-9f42-44f8-bda7-1f8f19082b98" providerId="ADAL" clId="{D319DF0D-D713-4395-88DA-7ECAA612AD1C}" dt="2020-07-13T05:15:49.681" v="858" actId="165"/>
          <ac:grpSpMkLst>
            <pc:docMk/>
            <pc:sldMk cId="1375919683" sldId="1459"/>
            <ac:grpSpMk id="125" creationId="{C2824AD3-9A6B-4EE6-B980-DC326C027A5C}"/>
          </ac:grpSpMkLst>
        </pc:grpChg>
        <pc:picChg chg="del mod">
          <ac:chgData name="Balamhashwa Syiemlieh [Chillibreeze]" userId="54efa616-9f42-44f8-bda7-1f8f19082b98" providerId="ADAL" clId="{D319DF0D-D713-4395-88DA-7ECAA612AD1C}" dt="2020-07-13T07:22:20.185" v="2366" actId="21"/>
          <ac:picMkLst>
            <pc:docMk/>
            <pc:sldMk cId="1375919683" sldId="1459"/>
            <ac:picMk id="2" creationId="{88956CFB-9980-4E21-AB48-704DC52A71B6}"/>
          </ac:picMkLst>
        </pc:picChg>
        <pc:picChg chg="del mod">
          <ac:chgData name="Balamhashwa Syiemlieh [Chillibreeze]" userId="54efa616-9f42-44f8-bda7-1f8f19082b98" providerId="ADAL" clId="{D319DF0D-D713-4395-88DA-7ECAA612AD1C}" dt="2020-07-13T07:22:27.277" v="2370" actId="21"/>
          <ac:picMkLst>
            <pc:docMk/>
            <pc:sldMk cId="1375919683" sldId="1459"/>
            <ac:picMk id="5" creationId="{98E4DCB9-48A1-48C0-921C-15B0966D1625}"/>
          </ac:picMkLst>
        </pc:picChg>
        <pc:picChg chg="del mod">
          <ac:chgData name="Balamhashwa Syiemlieh [Chillibreeze]" userId="54efa616-9f42-44f8-bda7-1f8f19082b98" providerId="ADAL" clId="{D319DF0D-D713-4395-88DA-7ECAA612AD1C}" dt="2020-07-13T07:22:32.685" v="2374" actId="21"/>
          <ac:picMkLst>
            <pc:docMk/>
            <pc:sldMk cId="1375919683" sldId="1459"/>
            <ac:picMk id="6" creationId="{07E8EDA5-5015-4673-9610-022041522508}"/>
          </ac:picMkLst>
        </pc:picChg>
        <pc:picChg chg="del mod">
          <ac:chgData name="Balamhashwa Syiemlieh [Chillibreeze]" userId="54efa616-9f42-44f8-bda7-1f8f19082b98" providerId="ADAL" clId="{D319DF0D-D713-4395-88DA-7ECAA612AD1C}" dt="2020-07-13T07:22:37.395" v="2378" actId="21"/>
          <ac:picMkLst>
            <pc:docMk/>
            <pc:sldMk cId="1375919683" sldId="1459"/>
            <ac:picMk id="7" creationId="{00AA3722-D668-44B6-8227-D4FB20126738}"/>
          </ac:picMkLst>
        </pc:picChg>
        <pc:picChg chg="del mod">
          <ac:chgData name="Balamhashwa Syiemlieh [Chillibreeze]" userId="54efa616-9f42-44f8-bda7-1f8f19082b98" providerId="ADAL" clId="{D319DF0D-D713-4395-88DA-7ECAA612AD1C}" dt="2020-07-13T07:22:41.167" v="2382" actId="21"/>
          <ac:picMkLst>
            <pc:docMk/>
            <pc:sldMk cId="1375919683" sldId="1459"/>
            <ac:picMk id="8" creationId="{3E81BDF4-A4E8-4E55-A3CA-F79E56275413}"/>
          </ac:picMkLst>
        </pc:picChg>
        <pc:picChg chg="del mod">
          <ac:chgData name="Balamhashwa Syiemlieh [Chillibreeze]" userId="54efa616-9f42-44f8-bda7-1f8f19082b98" providerId="ADAL" clId="{D319DF0D-D713-4395-88DA-7ECAA612AD1C}" dt="2020-07-13T07:22:45.383" v="2386" actId="21"/>
          <ac:picMkLst>
            <pc:docMk/>
            <pc:sldMk cId="1375919683" sldId="1459"/>
            <ac:picMk id="10" creationId="{E946B334-EFB7-43D8-9B17-02FFE5B9DD88}"/>
          </ac:picMkLst>
        </pc:picChg>
        <pc:picChg chg="del mod">
          <ac:chgData name="Balamhashwa Syiemlieh [Chillibreeze]" userId="54efa616-9f42-44f8-bda7-1f8f19082b98" providerId="ADAL" clId="{D319DF0D-D713-4395-88DA-7ECAA612AD1C}" dt="2020-07-13T07:22:50.903" v="2390" actId="21"/>
          <ac:picMkLst>
            <pc:docMk/>
            <pc:sldMk cId="1375919683" sldId="1459"/>
            <ac:picMk id="11" creationId="{1BD2EB8B-E47F-4E93-8669-85B82C820273}"/>
          </ac:picMkLst>
        </pc:picChg>
        <pc:picChg chg="del mod">
          <ac:chgData name="Balamhashwa Syiemlieh [Chillibreeze]" userId="54efa616-9f42-44f8-bda7-1f8f19082b98" providerId="ADAL" clId="{D319DF0D-D713-4395-88DA-7ECAA612AD1C}" dt="2020-07-13T07:22:55.627" v="2394" actId="21"/>
          <ac:picMkLst>
            <pc:docMk/>
            <pc:sldMk cId="1375919683" sldId="1459"/>
            <ac:picMk id="12" creationId="{C6BFDCDD-5FB2-4B0E-9C14-8DDA79C03BA6}"/>
          </ac:picMkLst>
        </pc:picChg>
        <pc:picChg chg="del mod">
          <ac:chgData name="Balamhashwa Syiemlieh [Chillibreeze]" userId="54efa616-9f42-44f8-bda7-1f8f19082b98" providerId="ADAL" clId="{D319DF0D-D713-4395-88DA-7ECAA612AD1C}" dt="2020-07-13T07:23:04.085" v="2400" actId="21"/>
          <ac:picMkLst>
            <pc:docMk/>
            <pc:sldMk cId="1375919683" sldId="1459"/>
            <ac:picMk id="13" creationId="{36EEA4B3-4360-4E40-A46F-5FEFFF62AA7A}"/>
          </ac:picMkLst>
        </pc:picChg>
        <pc:picChg chg="del mod">
          <ac:chgData name="Balamhashwa Syiemlieh [Chillibreeze]" userId="54efa616-9f42-44f8-bda7-1f8f19082b98" providerId="ADAL" clId="{D319DF0D-D713-4395-88DA-7ECAA612AD1C}" dt="2020-07-13T07:23:07.556" v="2404" actId="21"/>
          <ac:picMkLst>
            <pc:docMk/>
            <pc:sldMk cId="1375919683" sldId="1459"/>
            <ac:picMk id="14" creationId="{57C8BB2E-7EDA-4062-9FE3-AACDE1DA64A2}"/>
          </ac:picMkLst>
        </pc:picChg>
        <pc:picChg chg="del mod">
          <ac:chgData name="Balamhashwa Syiemlieh [Chillibreeze]" userId="54efa616-9f42-44f8-bda7-1f8f19082b98" providerId="ADAL" clId="{D319DF0D-D713-4395-88DA-7ECAA612AD1C}" dt="2020-07-13T07:23:10.888" v="2408" actId="21"/>
          <ac:picMkLst>
            <pc:docMk/>
            <pc:sldMk cId="1375919683" sldId="1459"/>
            <ac:picMk id="16" creationId="{CCD340AC-9595-4DA1-8AF3-572BB92C3B4E}"/>
          </ac:picMkLst>
        </pc:picChg>
        <pc:picChg chg="add mod">
          <ac:chgData name="Balamhashwa Syiemlieh [Chillibreeze]" userId="54efa616-9f42-44f8-bda7-1f8f19082b98" providerId="ADAL" clId="{D319DF0D-D713-4395-88DA-7ECAA612AD1C}" dt="2020-07-13T07:05:53.528" v="2251" actId="571"/>
          <ac:picMkLst>
            <pc:docMk/>
            <pc:sldMk cId="1375919683" sldId="1459"/>
            <ac:picMk id="55" creationId="{41ED53CD-4CBA-409F-B885-D015D3DCB2B8}"/>
          </ac:picMkLst>
        </pc:picChg>
        <pc:picChg chg="add del mod">
          <ac:chgData name="Balamhashwa Syiemlieh [Chillibreeze]" userId="54efa616-9f42-44f8-bda7-1f8f19082b98" providerId="ADAL" clId="{D319DF0D-D713-4395-88DA-7ECAA612AD1C}" dt="2020-07-13T07:06:27.879" v="2260" actId="478"/>
          <ac:picMkLst>
            <pc:docMk/>
            <pc:sldMk cId="1375919683" sldId="1459"/>
            <ac:picMk id="56" creationId="{949E1D6D-CEFB-4603-A04D-84129D2E8B1C}"/>
          </ac:picMkLst>
        </pc:picChg>
        <pc:picChg chg="add del mod">
          <ac:chgData name="Balamhashwa Syiemlieh [Chillibreeze]" userId="54efa616-9f42-44f8-bda7-1f8f19082b98" providerId="ADAL" clId="{D319DF0D-D713-4395-88DA-7ECAA612AD1C}" dt="2020-07-13T07:07:03.009" v="2269" actId="478"/>
          <ac:picMkLst>
            <pc:docMk/>
            <pc:sldMk cId="1375919683" sldId="1459"/>
            <ac:picMk id="58" creationId="{BF194463-3488-4953-82AA-C240F6F5BF6D}"/>
          </ac:picMkLst>
        </pc:picChg>
        <pc:picChg chg="add del mod">
          <ac:chgData name="Balamhashwa Syiemlieh [Chillibreeze]" userId="54efa616-9f42-44f8-bda7-1f8f19082b98" providerId="ADAL" clId="{D319DF0D-D713-4395-88DA-7ECAA612AD1C}" dt="2020-07-13T07:07:45.579" v="2278" actId="478"/>
          <ac:picMkLst>
            <pc:docMk/>
            <pc:sldMk cId="1375919683" sldId="1459"/>
            <ac:picMk id="61" creationId="{CF8AC4AB-A6C2-4DC5-81C7-463EF861EDEA}"/>
          </ac:picMkLst>
        </pc:picChg>
        <pc:picChg chg="add del mod">
          <ac:chgData name="Balamhashwa Syiemlieh [Chillibreeze]" userId="54efa616-9f42-44f8-bda7-1f8f19082b98" providerId="ADAL" clId="{D319DF0D-D713-4395-88DA-7ECAA612AD1C}" dt="2020-07-13T07:08:26.849" v="2289" actId="478"/>
          <ac:picMkLst>
            <pc:docMk/>
            <pc:sldMk cId="1375919683" sldId="1459"/>
            <ac:picMk id="64" creationId="{B579B948-AD87-4610-8C03-27988461AB25}"/>
          </ac:picMkLst>
        </pc:picChg>
        <pc:picChg chg="add del mod">
          <ac:chgData name="Balamhashwa Syiemlieh [Chillibreeze]" userId="54efa616-9f42-44f8-bda7-1f8f19082b98" providerId="ADAL" clId="{D319DF0D-D713-4395-88DA-7ECAA612AD1C}" dt="2020-07-13T07:09:05.978" v="2298" actId="478"/>
          <ac:picMkLst>
            <pc:docMk/>
            <pc:sldMk cId="1375919683" sldId="1459"/>
            <ac:picMk id="70" creationId="{6AB7AADE-22CA-4BFB-8EB9-11E3EE09D498}"/>
          </ac:picMkLst>
        </pc:picChg>
        <pc:picChg chg="add del mod">
          <ac:chgData name="Balamhashwa Syiemlieh [Chillibreeze]" userId="54efa616-9f42-44f8-bda7-1f8f19082b98" providerId="ADAL" clId="{D319DF0D-D713-4395-88DA-7ECAA612AD1C}" dt="2020-07-13T07:12:40.607" v="2316" actId="478"/>
          <ac:picMkLst>
            <pc:docMk/>
            <pc:sldMk cId="1375919683" sldId="1459"/>
            <ac:picMk id="76" creationId="{C78470BB-7165-4ADD-8695-A2406E39413D}"/>
          </ac:picMkLst>
        </pc:picChg>
        <pc:picChg chg="add del mod">
          <ac:chgData name="Balamhashwa Syiemlieh [Chillibreeze]" userId="54efa616-9f42-44f8-bda7-1f8f19082b98" providerId="ADAL" clId="{D319DF0D-D713-4395-88DA-7ECAA612AD1C}" dt="2020-07-13T07:13:11.405" v="2326" actId="478"/>
          <ac:picMkLst>
            <pc:docMk/>
            <pc:sldMk cId="1375919683" sldId="1459"/>
            <ac:picMk id="82" creationId="{490A972F-63C6-44CA-BA7C-CF84DD96115F}"/>
          </ac:picMkLst>
        </pc:picChg>
        <pc:picChg chg="add del mod">
          <ac:chgData name="Balamhashwa Syiemlieh [Chillibreeze]" userId="54efa616-9f42-44f8-bda7-1f8f19082b98" providerId="ADAL" clId="{D319DF0D-D713-4395-88DA-7ECAA612AD1C}" dt="2020-07-13T07:20:06.180" v="2361" actId="478"/>
          <ac:picMkLst>
            <pc:docMk/>
            <pc:sldMk cId="1375919683" sldId="1459"/>
            <ac:picMk id="91" creationId="{43D98AA8-4C29-4FB1-A18E-E551007E3178}"/>
          </ac:picMkLst>
        </pc:picChg>
        <pc:picChg chg="add del mod">
          <ac:chgData name="Balamhashwa Syiemlieh [Chillibreeze]" userId="54efa616-9f42-44f8-bda7-1f8f19082b98" providerId="ADAL" clId="{D319DF0D-D713-4395-88DA-7ECAA612AD1C}" dt="2020-07-13T07:14:24.487" v="2341" actId="478"/>
          <ac:picMkLst>
            <pc:docMk/>
            <pc:sldMk cId="1375919683" sldId="1459"/>
            <ac:picMk id="92" creationId="{E103FD2F-6485-4CAB-9F22-88704AC06591}"/>
          </ac:picMkLst>
        </pc:picChg>
        <pc:picChg chg="add del mod">
          <ac:chgData name="Balamhashwa Syiemlieh [Chillibreeze]" userId="54efa616-9f42-44f8-bda7-1f8f19082b98" providerId="ADAL" clId="{D319DF0D-D713-4395-88DA-7ECAA612AD1C}" dt="2020-07-13T07:14:53.835" v="2351" actId="478"/>
          <ac:picMkLst>
            <pc:docMk/>
            <pc:sldMk cId="1375919683" sldId="1459"/>
            <ac:picMk id="93" creationId="{304D8D87-01A5-4CAF-B225-749BBE39487F}"/>
          </ac:picMkLst>
        </pc:picChg>
        <pc:picChg chg="add del mod">
          <ac:chgData name="Balamhashwa Syiemlieh [Chillibreeze]" userId="54efa616-9f42-44f8-bda7-1f8f19082b98" providerId="ADAL" clId="{D319DF0D-D713-4395-88DA-7ECAA612AD1C}" dt="2020-07-13T07:20:06.180" v="2361" actId="478"/>
          <ac:picMkLst>
            <pc:docMk/>
            <pc:sldMk cId="1375919683" sldId="1459"/>
            <ac:picMk id="94" creationId="{3F58AFB8-FB03-421B-8E4C-083BF78AFB6E}"/>
          </ac:picMkLst>
        </pc:picChg>
        <pc:picChg chg="add mod">
          <ac:chgData name="Balamhashwa Syiemlieh [Chillibreeze]" userId="54efa616-9f42-44f8-bda7-1f8f19082b98" providerId="ADAL" clId="{D319DF0D-D713-4395-88DA-7ECAA612AD1C}" dt="2020-07-13T07:29:55.006" v="2499" actId="554"/>
          <ac:picMkLst>
            <pc:docMk/>
            <pc:sldMk cId="1375919683" sldId="1459"/>
            <ac:picMk id="96" creationId="{2D9FF0BC-90CB-48CC-BC5B-CCE4DD17C623}"/>
          </ac:picMkLst>
        </pc:picChg>
        <pc:picChg chg="del mod topLvl">
          <ac:chgData name="Balamhashwa Syiemlieh [Chillibreeze]" userId="54efa616-9f42-44f8-bda7-1f8f19082b98" providerId="ADAL" clId="{D319DF0D-D713-4395-88DA-7ECAA612AD1C}" dt="2020-07-13T07:08:10.548" v="2282" actId="478"/>
          <ac:picMkLst>
            <pc:docMk/>
            <pc:sldMk cId="1375919683" sldId="1459"/>
            <ac:picMk id="98" creationId="{B42BC054-A50D-4020-BE4F-19E529F7DBF8}"/>
          </ac:picMkLst>
        </pc:picChg>
        <pc:picChg chg="del mod topLvl">
          <ac:chgData name="Balamhashwa Syiemlieh [Chillibreeze]" userId="54efa616-9f42-44f8-bda7-1f8f19082b98" providerId="ADAL" clId="{D319DF0D-D713-4395-88DA-7ECAA612AD1C}" dt="2020-07-13T07:14:15.937" v="2338" actId="478"/>
          <ac:picMkLst>
            <pc:docMk/>
            <pc:sldMk cId="1375919683" sldId="1459"/>
            <ac:picMk id="99" creationId="{EF6B21B8-5EED-4F59-9337-190F9DB381C1}"/>
          </ac:picMkLst>
        </pc:picChg>
        <pc:picChg chg="del mod topLvl">
          <ac:chgData name="Balamhashwa Syiemlieh [Chillibreeze]" userId="54efa616-9f42-44f8-bda7-1f8f19082b98" providerId="ADAL" clId="{D319DF0D-D713-4395-88DA-7ECAA612AD1C}" dt="2020-07-13T07:08:52.998" v="2295" actId="478"/>
          <ac:picMkLst>
            <pc:docMk/>
            <pc:sldMk cId="1375919683" sldId="1459"/>
            <ac:picMk id="100" creationId="{4E5124AF-322B-4946-8AC8-09F383733100}"/>
          </ac:picMkLst>
        </pc:picChg>
        <pc:picChg chg="del mod topLvl">
          <ac:chgData name="Balamhashwa Syiemlieh [Chillibreeze]" userId="54efa616-9f42-44f8-bda7-1f8f19082b98" providerId="ADAL" clId="{D319DF0D-D713-4395-88DA-7ECAA612AD1C}" dt="2020-07-13T07:07:32.818" v="2275" actId="478"/>
          <ac:picMkLst>
            <pc:docMk/>
            <pc:sldMk cId="1375919683" sldId="1459"/>
            <ac:picMk id="101" creationId="{3F5F1D79-F06B-4A06-947C-E84E7350AFF8}"/>
          </ac:picMkLst>
        </pc:picChg>
        <pc:picChg chg="add mod">
          <ac:chgData name="Balamhashwa Syiemlieh [Chillibreeze]" userId="54efa616-9f42-44f8-bda7-1f8f19082b98" providerId="ADAL" clId="{D319DF0D-D713-4395-88DA-7ECAA612AD1C}" dt="2020-07-13T07:29:36.729" v="2494" actId="554"/>
          <ac:picMkLst>
            <pc:docMk/>
            <pc:sldMk cId="1375919683" sldId="1459"/>
            <ac:picMk id="102" creationId="{ABB350E4-9092-4288-8F37-85BF52EC0B89}"/>
          </ac:picMkLst>
        </pc:picChg>
        <pc:picChg chg="del mod topLvl">
          <ac:chgData name="Balamhashwa Syiemlieh [Chillibreeze]" userId="54efa616-9f42-44f8-bda7-1f8f19082b98" providerId="ADAL" clId="{D319DF0D-D713-4395-88DA-7ECAA612AD1C}" dt="2020-07-13T07:13:27.295" v="2329" actId="478"/>
          <ac:picMkLst>
            <pc:docMk/>
            <pc:sldMk cId="1375919683" sldId="1459"/>
            <ac:picMk id="103" creationId="{AE18F5BB-DB01-4A24-B392-48EF5500CCED}"/>
          </ac:picMkLst>
        </pc:picChg>
        <pc:picChg chg="del mod topLvl">
          <ac:chgData name="Balamhashwa Syiemlieh [Chillibreeze]" userId="54efa616-9f42-44f8-bda7-1f8f19082b98" providerId="ADAL" clId="{D319DF0D-D713-4395-88DA-7ECAA612AD1C}" dt="2020-07-13T07:15:18.475" v="2356" actId="478"/>
          <ac:picMkLst>
            <pc:docMk/>
            <pc:sldMk cId="1375919683" sldId="1459"/>
            <ac:picMk id="105" creationId="{FCE6A285-3AB6-4108-9CC3-A5435B021956}"/>
          </ac:picMkLst>
        </pc:picChg>
        <pc:picChg chg="add mod">
          <ac:chgData name="Balamhashwa Syiemlieh [Chillibreeze]" userId="54efa616-9f42-44f8-bda7-1f8f19082b98" providerId="ADAL" clId="{D319DF0D-D713-4395-88DA-7ECAA612AD1C}" dt="2020-07-13T07:29:41.378" v="2495" actId="554"/>
          <ac:picMkLst>
            <pc:docMk/>
            <pc:sldMk cId="1375919683" sldId="1459"/>
            <ac:picMk id="106" creationId="{04C679EA-9D00-4299-A695-85822EAC4925}"/>
          </ac:picMkLst>
        </pc:picChg>
        <pc:picChg chg="del mod topLvl">
          <ac:chgData name="Balamhashwa Syiemlieh [Chillibreeze]" userId="54efa616-9f42-44f8-bda7-1f8f19082b98" providerId="ADAL" clId="{D319DF0D-D713-4395-88DA-7ECAA612AD1C}" dt="2020-07-13T07:12:29.233" v="2313" actId="478"/>
          <ac:picMkLst>
            <pc:docMk/>
            <pc:sldMk cId="1375919683" sldId="1459"/>
            <ac:picMk id="108" creationId="{499F16A0-7236-4289-BF99-20D22349350A}"/>
          </ac:picMkLst>
        </pc:picChg>
        <pc:picChg chg="add mod">
          <ac:chgData name="Balamhashwa Syiemlieh [Chillibreeze]" userId="54efa616-9f42-44f8-bda7-1f8f19082b98" providerId="ADAL" clId="{D319DF0D-D713-4395-88DA-7ECAA612AD1C}" dt="2020-07-13T07:29:43.234" v="2496" actId="554"/>
          <ac:picMkLst>
            <pc:docMk/>
            <pc:sldMk cId="1375919683" sldId="1459"/>
            <ac:picMk id="109" creationId="{A3317477-63B2-4CFC-852B-179025FA4336}"/>
          </ac:picMkLst>
        </pc:picChg>
        <pc:picChg chg="del mod topLvl">
          <ac:chgData name="Balamhashwa Syiemlieh [Chillibreeze]" userId="54efa616-9f42-44f8-bda7-1f8f19082b98" providerId="ADAL" clId="{D319DF0D-D713-4395-88DA-7ECAA612AD1C}" dt="2020-07-13T07:14:43.615" v="2346" actId="478"/>
          <ac:picMkLst>
            <pc:docMk/>
            <pc:sldMk cId="1375919683" sldId="1459"/>
            <ac:picMk id="110" creationId="{A603B52F-64A9-4F53-B684-B94B8F1D18D1}"/>
          </ac:picMkLst>
        </pc:picChg>
        <pc:picChg chg="del mod topLvl">
          <ac:chgData name="Balamhashwa Syiemlieh [Chillibreeze]" userId="54efa616-9f42-44f8-bda7-1f8f19082b98" providerId="ADAL" clId="{D319DF0D-D713-4395-88DA-7ECAA612AD1C}" dt="2020-07-13T07:12:57.385" v="2319" actId="478"/>
          <ac:picMkLst>
            <pc:docMk/>
            <pc:sldMk cId="1375919683" sldId="1459"/>
            <ac:picMk id="111" creationId="{7327C970-A70C-4394-A4F1-8D312CFC6F0F}"/>
          </ac:picMkLst>
        </pc:picChg>
        <pc:picChg chg="del mod topLvl">
          <ac:chgData name="Balamhashwa Syiemlieh [Chillibreeze]" userId="54efa616-9f42-44f8-bda7-1f8f19082b98" providerId="ADAL" clId="{D319DF0D-D713-4395-88DA-7ECAA612AD1C}" dt="2020-07-13T07:06:19.769" v="2257" actId="478"/>
          <ac:picMkLst>
            <pc:docMk/>
            <pc:sldMk cId="1375919683" sldId="1459"/>
            <ac:picMk id="112" creationId="{A1FF2C38-1404-42D6-BD47-CB728A5F1C9A}"/>
          </ac:picMkLst>
        </pc:picChg>
        <pc:picChg chg="del mod topLvl">
          <ac:chgData name="Balamhashwa Syiemlieh [Chillibreeze]" userId="54efa616-9f42-44f8-bda7-1f8f19082b98" providerId="ADAL" clId="{D319DF0D-D713-4395-88DA-7ECAA612AD1C}" dt="2020-07-13T07:06:51.139" v="2264" actId="478"/>
          <ac:picMkLst>
            <pc:docMk/>
            <pc:sldMk cId="1375919683" sldId="1459"/>
            <ac:picMk id="113" creationId="{A6F6C22B-72AF-45AC-9FBC-071D9C30D450}"/>
          </ac:picMkLst>
        </pc:picChg>
        <pc:picChg chg="add mod">
          <ac:chgData name="Balamhashwa Syiemlieh [Chillibreeze]" userId="54efa616-9f42-44f8-bda7-1f8f19082b98" providerId="ADAL" clId="{D319DF0D-D713-4395-88DA-7ECAA612AD1C}" dt="2020-07-13T07:30:09.703" v="2502" actId="555"/>
          <ac:picMkLst>
            <pc:docMk/>
            <pc:sldMk cId="1375919683" sldId="1459"/>
            <ac:picMk id="115" creationId="{E9C5C400-71C9-4B6D-B46B-6FF0196DAB45}"/>
          </ac:picMkLst>
        </pc:picChg>
        <pc:picChg chg="add mod">
          <ac:chgData name="Balamhashwa Syiemlieh [Chillibreeze]" userId="54efa616-9f42-44f8-bda7-1f8f19082b98" providerId="ADAL" clId="{D319DF0D-D713-4395-88DA-7ECAA612AD1C}" dt="2020-07-13T07:29:48.183" v="2498" actId="554"/>
          <ac:picMkLst>
            <pc:docMk/>
            <pc:sldMk cId="1375919683" sldId="1459"/>
            <ac:picMk id="117" creationId="{B293613B-DCA1-4B3A-B3DD-40B5E66DEB52}"/>
          </ac:picMkLst>
        </pc:picChg>
        <pc:picChg chg="add mod">
          <ac:chgData name="Balamhashwa Syiemlieh [Chillibreeze]" userId="54efa616-9f42-44f8-bda7-1f8f19082b98" providerId="ADAL" clId="{D319DF0D-D713-4395-88DA-7ECAA612AD1C}" dt="2020-07-13T07:30:28.523" v="2506" actId="554"/>
          <ac:picMkLst>
            <pc:docMk/>
            <pc:sldMk cId="1375919683" sldId="1459"/>
            <ac:picMk id="119" creationId="{DBB5D27A-3190-43E5-89CE-93AEEAC7253E}"/>
          </ac:picMkLst>
        </pc:picChg>
        <pc:picChg chg="add del mod">
          <ac:chgData name="Balamhashwa Syiemlieh [Chillibreeze]" userId="54efa616-9f42-44f8-bda7-1f8f19082b98" providerId="ADAL" clId="{D319DF0D-D713-4395-88DA-7ECAA612AD1C}" dt="2020-07-13T07:22:57.755" v="2396"/>
          <ac:picMkLst>
            <pc:docMk/>
            <pc:sldMk cId="1375919683" sldId="1459"/>
            <ac:picMk id="121" creationId="{D211BF8A-CBAE-4091-86DF-F9AA2BB0C7B9}"/>
          </ac:picMkLst>
        </pc:picChg>
        <pc:picChg chg="add mod">
          <ac:chgData name="Balamhashwa Syiemlieh [Chillibreeze]" userId="54efa616-9f42-44f8-bda7-1f8f19082b98" providerId="ADAL" clId="{D319DF0D-D713-4395-88DA-7ECAA612AD1C}" dt="2020-07-13T07:30:30.878" v="2507" actId="554"/>
          <ac:picMkLst>
            <pc:docMk/>
            <pc:sldMk cId="1375919683" sldId="1459"/>
            <ac:picMk id="122" creationId="{92829CD4-3E88-4CB3-8EDE-5CF728265916}"/>
          </ac:picMkLst>
        </pc:picChg>
        <pc:picChg chg="add mod">
          <ac:chgData name="Balamhashwa Syiemlieh [Chillibreeze]" userId="54efa616-9f42-44f8-bda7-1f8f19082b98" providerId="ADAL" clId="{D319DF0D-D713-4395-88DA-7ECAA612AD1C}" dt="2020-07-13T07:30:32.994" v="2508" actId="554"/>
          <ac:picMkLst>
            <pc:docMk/>
            <pc:sldMk cId="1375919683" sldId="1459"/>
            <ac:picMk id="124" creationId="{21D9B952-0177-47B7-A4DF-01FEF4D2C0F2}"/>
          </ac:picMkLst>
        </pc:picChg>
        <pc:picChg chg="add mod">
          <ac:chgData name="Balamhashwa Syiemlieh [Chillibreeze]" userId="54efa616-9f42-44f8-bda7-1f8f19082b98" providerId="ADAL" clId="{D319DF0D-D713-4395-88DA-7ECAA612AD1C}" dt="2020-07-13T07:30:34.913" v="2509" actId="554"/>
          <ac:picMkLst>
            <pc:docMk/>
            <pc:sldMk cId="1375919683" sldId="1459"/>
            <ac:picMk id="126" creationId="{A993586F-6502-4433-85D7-7F74EF36CF13}"/>
          </ac:picMkLst>
        </pc:picChg>
        <pc:picChg chg="add mod">
          <ac:chgData name="Balamhashwa Syiemlieh [Chillibreeze]" userId="54efa616-9f42-44f8-bda7-1f8f19082b98" providerId="ADAL" clId="{D319DF0D-D713-4395-88DA-7ECAA612AD1C}" dt="2020-07-13T07:30:36.553" v="2510" actId="554"/>
          <ac:picMkLst>
            <pc:docMk/>
            <pc:sldMk cId="1375919683" sldId="1459"/>
            <ac:picMk id="128" creationId="{8ED4D22D-DB47-4290-A65B-24A2959B2AB8}"/>
          </ac:picMkLst>
        </pc:picChg>
      </pc:sldChg>
      <pc:sldChg chg="addSp delSp modSp mod">
        <pc:chgData name="Balamhashwa Syiemlieh [Chillibreeze]" userId="54efa616-9f42-44f8-bda7-1f8f19082b98" providerId="ADAL" clId="{D319DF0D-D713-4395-88DA-7ECAA612AD1C}" dt="2020-07-13T09:11:11.728" v="2936"/>
        <pc:sldMkLst>
          <pc:docMk/>
          <pc:sldMk cId="3285983171" sldId="1461"/>
        </pc:sldMkLst>
        <pc:spChg chg="del">
          <ac:chgData name="Balamhashwa Syiemlieh [Chillibreeze]" userId="54efa616-9f42-44f8-bda7-1f8f19082b98" providerId="ADAL" clId="{D319DF0D-D713-4395-88DA-7ECAA612AD1C}" dt="2020-07-13T09:10:28.588" v="2903" actId="21"/>
          <ac:spMkLst>
            <pc:docMk/>
            <pc:sldMk cId="3285983171" sldId="1461"/>
            <ac:spMk id="13" creationId="{AB262200-E605-47FA-B26B-D2F8E57E1874}"/>
          </ac:spMkLst>
        </pc:spChg>
        <pc:spChg chg="add del mod">
          <ac:chgData name="Balamhashwa Syiemlieh [Chillibreeze]" userId="54efa616-9f42-44f8-bda7-1f8f19082b98" providerId="ADAL" clId="{D319DF0D-D713-4395-88DA-7ECAA612AD1C}" dt="2020-07-13T05:18:10.496" v="1539" actId="21"/>
          <ac:spMkLst>
            <pc:docMk/>
            <pc:sldMk cId="3285983171" sldId="1461"/>
            <ac:spMk id="44" creationId="{B07DB180-3375-4F34-92E6-BD3012BBFEBD}"/>
          </ac:spMkLst>
        </pc:spChg>
        <pc:spChg chg="del mod">
          <ac:chgData name="Balamhashwa Syiemlieh [Chillibreeze]" userId="54efa616-9f42-44f8-bda7-1f8f19082b98" providerId="ADAL" clId="{D319DF0D-D713-4395-88DA-7ECAA612AD1C}" dt="2020-07-13T09:10:34.019" v="2907" actId="21"/>
          <ac:spMkLst>
            <pc:docMk/>
            <pc:sldMk cId="3285983171" sldId="1461"/>
            <ac:spMk id="59" creationId="{5A4A2D72-45E0-4F47-A40F-803EF153CA9F}"/>
          </ac:spMkLst>
        </pc:spChg>
        <pc:spChg chg="del mod">
          <ac:chgData name="Balamhashwa Syiemlieh [Chillibreeze]" userId="54efa616-9f42-44f8-bda7-1f8f19082b98" providerId="ADAL" clId="{D319DF0D-D713-4395-88DA-7ECAA612AD1C}" dt="2020-07-13T09:10:38.710" v="2911" actId="21"/>
          <ac:spMkLst>
            <pc:docMk/>
            <pc:sldMk cId="3285983171" sldId="1461"/>
            <ac:spMk id="63" creationId="{2EE2B3C2-E13D-4EA1-BE09-BA1B76E55178}"/>
          </ac:spMkLst>
        </pc:spChg>
        <pc:spChg chg="del mod">
          <ac:chgData name="Balamhashwa Syiemlieh [Chillibreeze]" userId="54efa616-9f42-44f8-bda7-1f8f19082b98" providerId="ADAL" clId="{D319DF0D-D713-4395-88DA-7ECAA612AD1C}" dt="2020-07-13T09:10:43.225" v="2915" actId="21"/>
          <ac:spMkLst>
            <pc:docMk/>
            <pc:sldMk cId="3285983171" sldId="1461"/>
            <ac:spMk id="67" creationId="{ABF65288-E354-4FB8-9085-1D612E8787AC}"/>
          </ac:spMkLst>
        </pc:spChg>
        <pc:spChg chg="del mod">
          <ac:chgData name="Balamhashwa Syiemlieh [Chillibreeze]" userId="54efa616-9f42-44f8-bda7-1f8f19082b98" providerId="ADAL" clId="{D319DF0D-D713-4395-88DA-7ECAA612AD1C}" dt="2020-07-13T09:10:46.628" v="2919" actId="21"/>
          <ac:spMkLst>
            <pc:docMk/>
            <pc:sldMk cId="3285983171" sldId="1461"/>
            <ac:spMk id="71" creationId="{C083F905-DCE8-45D1-A73A-4DED610C607A}"/>
          </ac:spMkLst>
        </pc:spChg>
        <pc:spChg chg="del mod">
          <ac:chgData name="Balamhashwa Syiemlieh [Chillibreeze]" userId="54efa616-9f42-44f8-bda7-1f8f19082b98" providerId="ADAL" clId="{D319DF0D-D713-4395-88DA-7ECAA612AD1C}" dt="2020-07-13T09:10:50.478" v="2923" actId="21"/>
          <ac:spMkLst>
            <pc:docMk/>
            <pc:sldMk cId="3285983171" sldId="1461"/>
            <ac:spMk id="75" creationId="{259E9F5E-F0A0-457B-88FD-ED7917ABC490}"/>
          </ac:spMkLst>
        </pc:spChg>
        <pc:spChg chg="del mod">
          <ac:chgData name="Balamhashwa Syiemlieh [Chillibreeze]" userId="54efa616-9f42-44f8-bda7-1f8f19082b98" providerId="ADAL" clId="{D319DF0D-D713-4395-88DA-7ECAA612AD1C}" dt="2020-07-13T09:11:00.098" v="2927" actId="21"/>
          <ac:spMkLst>
            <pc:docMk/>
            <pc:sldMk cId="3285983171" sldId="1461"/>
            <ac:spMk id="79" creationId="{35336EB7-9F31-4E68-8F61-2C82C852D71A}"/>
          </ac:spMkLst>
        </pc:spChg>
        <pc:spChg chg="del mod">
          <ac:chgData name="Balamhashwa Syiemlieh [Chillibreeze]" userId="54efa616-9f42-44f8-bda7-1f8f19082b98" providerId="ADAL" clId="{D319DF0D-D713-4395-88DA-7ECAA612AD1C}" dt="2020-07-13T09:11:07.738" v="2931" actId="21"/>
          <ac:spMkLst>
            <pc:docMk/>
            <pc:sldMk cId="3285983171" sldId="1461"/>
            <ac:spMk id="83" creationId="{3FB27050-6C5D-43AD-9AD7-0CDBDA84809E}"/>
          </ac:spMkLst>
        </pc:spChg>
        <pc:spChg chg="del mod">
          <ac:chgData name="Balamhashwa Syiemlieh [Chillibreeze]" userId="54efa616-9f42-44f8-bda7-1f8f19082b98" providerId="ADAL" clId="{D319DF0D-D713-4395-88DA-7ECAA612AD1C}" dt="2020-07-13T09:11:11.288" v="2935" actId="21"/>
          <ac:spMkLst>
            <pc:docMk/>
            <pc:sldMk cId="3285983171" sldId="1461"/>
            <ac:spMk id="87" creationId="{C892A58A-62B0-4336-8E5E-D45DBC2C8081}"/>
          </ac:spMkLst>
        </pc:spChg>
        <pc:spChg chg="add mod">
          <ac:chgData name="Balamhashwa Syiemlieh [Chillibreeze]" userId="54efa616-9f42-44f8-bda7-1f8f19082b98" providerId="ADAL" clId="{D319DF0D-D713-4395-88DA-7ECAA612AD1C}" dt="2020-07-13T09:10:29.598" v="2904"/>
          <ac:spMkLst>
            <pc:docMk/>
            <pc:sldMk cId="3285983171" sldId="1461"/>
            <ac:spMk id="97" creationId="{BD8F2AE4-B7BB-41B4-9AA7-92BA74D02589}"/>
          </ac:spMkLst>
        </pc:spChg>
        <pc:spChg chg="add mod">
          <ac:chgData name="Balamhashwa Syiemlieh [Chillibreeze]" userId="54efa616-9f42-44f8-bda7-1f8f19082b98" providerId="ADAL" clId="{D319DF0D-D713-4395-88DA-7ECAA612AD1C}" dt="2020-07-13T09:10:35.522" v="2908"/>
          <ac:spMkLst>
            <pc:docMk/>
            <pc:sldMk cId="3285983171" sldId="1461"/>
            <ac:spMk id="99" creationId="{3A9449A1-3C37-4DF2-BB48-9144640EEDAC}"/>
          </ac:spMkLst>
        </pc:spChg>
        <pc:spChg chg="add mod">
          <ac:chgData name="Balamhashwa Syiemlieh [Chillibreeze]" userId="54efa616-9f42-44f8-bda7-1f8f19082b98" providerId="ADAL" clId="{D319DF0D-D713-4395-88DA-7ECAA612AD1C}" dt="2020-07-13T09:10:39.291" v="2912"/>
          <ac:spMkLst>
            <pc:docMk/>
            <pc:sldMk cId="3285983171" sldId="1461"/>
            <ac:spMk id="101" creationId="{B9682143-0DBC-467B-8FEA-1706D30E350B}"/>
          </ac:spMkLst>
        </pc:spChg>
        <pc:spChg chg="add mod">
          <ac:chgData name="Balamhashwa Syiemlieh [Chillibreeze]" userId="54efa616-9f42-44f8-bda7-1f8f19082b98" providerId="ADAL" clId="{D319DF0D-D713-4395-88DA-7ECAA612AD1C}" dt="2020-07-13T09:10:43.568" v="2916"/>
          <ac:spMkLst>
            <pc:docMk/>
            <pc:sldMk cId="3285983171" sldId="1461"/>
            <ac:spMk id="103" creationId="{1CC56F6F-0AC7-4443-B7DF-13A510286299}"/>
          </ac:spMkLst>
        </pc:spChg>
        <pc:spChg chg="add mod">
          <ac:chgData name="Balamhashwa Syiemlieh [Chillibreeze]" userId="54efa616-9f42-44f8-bda7-1f8f19082b98" providerId="ADAL" clId="{D319DF0D-D713-4395-88DA-7ECAA612AD1C}" dt="2020-07-13T09:10:47.228" v="2920"/>
          <ac:spMkLst>
            <pc:docMk/>
            <pc:sldMk cId="3285983171" sldId="1461"/>
            <ac:spMk id="105" creationId="{51376288-7C6D-4A6A-AA81-F446EECC3013}"/>
          </ac:spMkLst>
        </pc:spChg>
        <pc:spChg chg="add mod">
          <ac:chgData name="Balamhashwa Syiemlieh [Chillibreeze]" userId="54efa616-9f42-44f8-bda7-1f8f19082b98" providerId="ADAL" clId="{D319DF0D-D713-4395-88DA-7ECAA612AD1C}" dt="2020-07-13T09:10:51.239" v="2924"/>
          <ac:spMkLst>
            <pc:docMk/>
            <pc:sldMk cId="3285983171" sldId="1461"/>
            <ac:spMk id="107" creationId="{DCDC174F-2029-4971-9006-6A366478D0B8}"/>
          </ac:spMkLst>
        </pc:spChg>
        <pc:spChg chg="add mod">
          <ac:chgData name="Balamhashwa Syiemlieh [Chillibreeze]" userId="54efa616-9f42-44f8-bda7-1f8f19082b98" providerId="ADAL" clId="{D319DF0D-D713-4395-88DA-7ECAA612AD1C}" dt="2020-07-13T09:11:00.713" v="2928"/>
          <ac:spMkLst>
            <pc:docMk/>
            <pc:sldMk cId="3285983171" sldId="1461"/>
            <ac:spMk id="109" creationId="{A6A8194E-FADB-481C-86E3-E517EE31CA81}"/>
          </ac:spMkLst>
        </pc:spChg>
        <pc:spChg chg="add mod">
          <ac:chgData name="Balamhashwa Syiemlieh [Chillibreeze]" userId="54efa616-9f42-44f8-bda7-1f8f19082b98" providerId="ADAL" clId="{D319DF0D-D713-4395-88DA-7ECAA612AD1C}" dt="2020-07-13T09:11:08.308" v="2932"/>
          <ac:spMkLst>
            <pc:docMk/>
            <pc:sldMk cId="3285983171" sldId="1461"/>
            <ac:spMk id="111" creationId="{168DEDED-76FC-4CFB-92A3-0367EE6145B7}"/>
          </ac:spMkLst>
        </pc:spChg>
        <pc:spChg chg="add mod">
          <ac:chgData name="Balamhashwa Syiemlieh [Chillibreeze]" userId="54efa616-9f42-44f8-bda7-1f8f19082b98" providerId="ADAL" clId="{D319DF0D-D713-4395-88DA-7ECAA612AD1C}" dt="2020-07-13T09:11:11.728" v="2936"/>
          <ac:spMkLst>
            <pc:docMk/>
            <pc:sldMk cId="3285983171" sldId="1461"/>
            <ac:spMk id="113" creationId="{6EEC6B57-F873-4230-911C-7D6F64AE8059}"/>
          </ac:spMkLst>
        </pc:spChg>
        <pc:grpChg chg="del mod">
          <ac:chgData name="Balamhashwa Syiemlieh [Chillibreeze]" userId="54efa616-9f42-44f8-bda7-1f8f19082b98" providerId="ADAL" clId="{D319DF0D-D713-4395-88DA-7ECAA612AD1C}" dt="2020-07-13T09:03:57.981" v="2805" actId="478"/>
          <ac:grpSpMkLst>
            <pc:docMk/>
            <pc:sldMk cId="3285983171" sldId="1461"/>
            <ac:grpSpMk id="56" creationId="{B1036A25-CE24-4F4A-9A74-DC311DDA71C2}"/>
          </ac:grpSpMkLst>
        </pc:grpChg>
        <pc:grpChg chg="del mod">
          <ac:chgData name="Balamhashwa Syiemlieh [Chillibreeze]" userId="54efa616-9f42-44f8-bda7-1f8f19082b98" providerId="ADAL" clId="{D319DF0D-D713-4395-88DA-7ECAA612AD1C}" dt="2020-07-13T09:04:20.619" v="2812" actId="478"/>
          <ac:grpSpMkLst>
            <pc:docMk/>
            <pc:sldMk cId="3285983171" sldId="1461"/>
            <ac:grpSpMk id="60" creationId="{621C15CA-B6EA-4EEF-AAC8-47D183626F90}"/>
          </ac:grpSpMkLst>
        </pc:grpChg>
        <pc:grpChg chg="add del mod">
          <ac:chgData name="Balamhashwa Syiemlieh [Chillibreeze]" userId="54efa616-9f42-44f8-bda7-1f8f19082b98" providerId="ADAL" clId="{D319DF0D-D713-4395-88DA-7ECAA612AD1C}" dt="2020-07-13T09:04:41.219" v="2817" actId="478"/>
          <ac:grpSpMkLst>
            <pc:docMk/>
            <pc:sldMk cId="3285983171" sldId="1461"/>
            <ac:grpSpMk id="64" creationId="{5CDEA86C-D849-4124-A644-D52EECA99889}"/>
          </ac:grpSpMkLst>
        </pc:grpChg>
        <pc:grpChg chg="del mod">
          <ac:chgData name="Balamhashwa Syiemlieh [Chillibreeze]" userId="54efa616-9f42-44f8-bda7-1f8f19082b98" providerId="ADAL" clId="{D319DF0D-D713-4395-88DA-7ECAA612AD1C}" dt="2020-07-13T09:04:56.049" v="2820" actId="478"/>
          <ac:grpSpMkLst>
            <pc:docMk/>
            <pc:sldMk cId="3285983171" sldId="1461"/>
            <ac:grpSpMk id="68" creationId="{1DDFA05E-29AA-4EA2-B755-1816A82CAA8C}"/>
          </ac:grpSpMkLst>
        </pc:grpChg>
        <pc:grpChg chg="del mod">
          <ac:chgData name="Balamhashwa Syiemlieh [Chillibreeze]" userId="54efa616-9f42-44f8-bda7-1f8f19082b98" providerId="ADAL" clId="{D319DF0D-D713-4395-88DA-7ECAA612AD1C}" dt="2020-07-13T09:05:12.459" v="2823" actId="478"/>
          <ac:grpSpMkLst>
            <pc:docMk/>
            <pc:sldMk cId="3285983171" sldId="1461"/>
            <ac:grpSpMk id="72" creationId="{FE003A12-93E4-43DA-89EC-AB797C1C0A26}"/>
          </ac:grpSpMkLst>
        </pc:grpChg>
        <pc:grpChg chg="del mod">
          <ac:chgData name="Balamhashwa Syiemlieh [Chillibreeze]" userId="54efa616-9f42-44f8-bda7-1f8f19082b98" providerId="ADAL" clId="{D319DF0D-D713-4395-88DA-7ECAA612AD1C}" dt="2020-07-13T09:05:25.541" v="2826" actId="478"/>
          <ac:grpSpMkLst>
            <pc:docMk/>
            <pc:sldMk cId="3285983171" sldId="1461"/>
            <ac:grpSpMk id="76" creationId="{AEB52031-D1B3-4334-9CDF-F9F16D1C0FB9}"/>
          </ac:grpSpMkLst>
        </pc:grpChg>
        <pc:grpChg chg="del mod">
          <ac:chgData name="Balamhashwa Syiemlieh [Chillibreeze]" userId="54efa616-9f42-44f8-bda7-1f8f19082b98" providerId="ADAL" clId="{D319DF0D-D713-4395-88DA-7ECAA612AD1C}" dt="2020-07-13T09:05:40.208" v="2829" actId="478"/>
          <ac:grpSpMkLst>
            <pc:docMk/>
            <pc:sldMk cId="3285983171" sldId="1461"/>
            <ac:grpSpMk id="80" creationId="{C8D9BA13-B0CF-4036-9F7A-364EDEB748AA}"/>
          </ac:grpSpMkLst>
        </pc:grpChg>
        <pc:grpChg chg="del mod">
          <ac:chgData name="Balamhashwa Syiemlieh [Chillibreeze]" userId="54efa616-9f42-44f8-bda7-1f8f19082b98" providerId="ADAL" clId="{D319DF0D-D713-4395-88DA-7ECAA612AD1C}" dt="2020-07-13T09:05:56.275" v="2832" actId="478"/>
          <ac:grpSpMkLst>
            <pc:docMk/>
            <pc:sldMk cId="3285983171" sldId="1461"/>
            <ac:grpSpMk id="84" creationId="{25BAE399-01D5-42D2-A3DC-BFA0E57A7FE0}"/>
          </ac:grpSpMkLst>
        </pc:grpChg>
        <pc:picChg chg="del mod">
          <ac:chgData name="Balamhashwa Syiemlieh [Chillibreeze]" userId="54efa616-9f42-44f8-bda7-1f8f19082b98" providerId="ADAL" clId="{D319DF0D-D713-4395-88DA-7ECAA612AD1C}" dt="2020-07-13T09:10:15.108" v="2899" actId="21"/>
          <ac:picMkLst>
            <pc:docMk/>
            <pc:sldMk cId="3285983171" sldId="1461"/>
            <ac:picMk id="2" creationId="{2BF7A792-2503-442E-9103-A5444694EEE6}"/>
          </ac:picMkLst>
        </pc:picChg>
        <pc:picChg chg="del mod">
          <ac:chgData name="Balamhashwa Syiemlieh [Chillibreeze]" userId="54efa616-9f42-44f8-bda7-1f8f19082b98" providerId="ADAL" clId="{D319DF0D-D713-4395-88DA-7ECAA612AD1C}" dt="2020-07-13T09:10:36.825" v="2909" actId="21"/>
          <ac:picMkLst>
            <pc:docMk/>
            <pc:sldMk cId="3285983171" sldId="1461"/>
            <ac:picMk id="3" creationId="{3B3DC33D-EB04-484A-9E30-70DDC78F3ADC}"/>
          </ac:picMkLst>
        </pc:picChg>
        <pc:picChg chg="del mod">
          <ac:chgData name="Balamhashwa Syiemlieh [Chillibreeze]" userId="54efa616-9f42-44f8-bda7-1f8f19082b98" providerId="ADAL" clId="{D319DF0D-D713-4395-88DA-7ECAA612AD1C}" dt="2020-07-13T09:10:41.151" v="2913" actId="21"/>
          <ac:picMkLst>
            <pc:docMk/>
            <pc:sldMk cId="3285983171" sldId="1461"/>
            <ac:picMk id="4" creationId="{F85D2416-4B7B-480B-B1E6-ED088094ED32}"/>
          </ac:picMkLst>
        </pc:picChg>
        <pc:picChg chg="del mod">
          <ac:chgData name="Balamhashwa Syiemlieh [Chillibreeze]" userId="54efa616-9f42-44f8-bda7-1f8f19082b98" providerId="ADAL" clId="{D319DF0D-D713-4395-88DA-7ECAA612AD1C}" dt="2020-07-13T09:10:44.770" v="2917" actId="21"/>
          <ac:picMkLst>
            <pc:docMk/>
            <pc:sldMk cId="3285983171" sldId="1461"/>
            <ac:picMk id="5" creationId="{46754B22-0167-4C27-ADBF-AFA65B160D7B}"/>
          </ac:picMkLst>
        </pc:picChg>
        <pc:picChg chg="del mod">
          <ac:chgData name="Balamhashwa Syiemlieh [Chillibreeze]" userId="54efa616-9f42-44f8-bda7-1f8f19082b98" providerId="ADAL" clId="{D319DF0D-D713-4395-88DA-7ECAA612AD1C}" dt="2020-07-13T09:10:48.613" v="2921" actId="21"/>
          <ac:picMkLst>
            <pc:docMk/>
            <pc:sldMk cId="3285983171" sldId="1461"/>
            <ac:picMk id="6" creationId="{480D3718-1C27-47DD-B5B4-49DAAC23E69C}"/>
          </ac:picMkLst>
        </pc:picChg>
        <pc:picChg chg="del mod">
          <ac:chgData name="Balamhashwa Syiemlieh [Chillibreeze]" userId="54efa616-9f42-44f8-bda7-1f8f19082b98" providerId="ADAL" clId="{D319DF0D-D713-4395-88DA-7ECAA612AD1C}" dt="2020-07-13T09:10:58.058" v="2925" actId="21"/>
          <ac:picMkLst>
            <pc:docMk/>
            <pc:sldMk cId="3285983171" sldId="1461"/>
            <ac:picMk id="7" creationId="{F84F6D16-593D-4791-BD13-B20F540DC615}"/>
          </ac:picMkLst>
        </pc:picChg>
        <pc:picChg chg="del mod">
          <ac:chgData name="Balamhashwa Syiemlieh [Chillibreeze]" userId="54efa616-9f42-44f8-bda7-1f8f19082b98" providerId="ADAL" clId="{D319DF0D-D713-4395-88DA-7ECAA612AD1C}" dt="2020-07-13T09:11:05.588" v="2929" actId="21"/>
          <ac:picMkLst>
            <pc:docMk/>
            <pc:sldMk cId="3285983171" sldId="1461"/>
            <ac:picMk id="8" creationId="{12D261CA-3EA4-4D7F-BEB9-7D20710D08BA}"/>
          </ac:picMkLst>
        </pc:picChg>
        <pc:picChg chg="del mod">
          <ac:chgData name="Balamhashwa Syiemlieh [Chillibreeze]" userId="54efa616-9f42-44f8-bda7-1f8f19082b98" providerId="ADAL" clId="{D319DF0D-D713-4395-88DA-7ECAA612AD1C}" dt="2020-07-13T09:11:09.588" v="2933" actId="21"/>
          <ac:picMkLst>
            <pc:docMk/>
            <pc:sldMk cId="3285983171" sldId="1461"/>
            <ac:picMk id="9" creationId="{5A48D324-239B-4D3F-B3B5-248240EAB28D}"/>
          </ac:picMkLst>
        </pc:picChg>
        <pc:picChg chg="add mod">
          <ac:chgData name="Balamhashwa Syiemlieh [Chillibreeze]" userId="54efa616-9f42-44f8-bda7-1f8f19082b98" providerId="ADAL" clId="{D319DF0D-D713-4395-88DA-7ECAA612AD1C}" dt="2020-07-13T09:03:19.478" v="2794" actId="571"/>
          <ac:picMkLst>
            <pc:docMk/>
            <pc:sldMk cId="3285983171" sldId="1461"/>
            <ac:picMk id="44" creationId="{B2FEA732-2F2C-4DD3-B71D-888ABDD5AA83}"/>
          </ac:picMkLst>
        </pc:picChg>
        <pc:picChg chg="add mod">
          <ac:chgData name="Balamhashwa Syiemlieh [Chillibreeze]" userId="54efa616-9f42-44f8-bda7-1f8f19082b98" providerId="ADAL" clId="{D319DF0D-D713-4395-88DA-7ECAA612AD1C}" dt="2020-07-13T09:03:19.318" v="2793" actId="571"/>
          <ac:picMkLst>
            <pc:docMk/>
            <pc:sldMk cId="3285983171" sldId="1461"/>
            <ac:picMk id="45" creationId="{8169557A-5E7B-452C-BC70-8EF60F3FE272}"/>
          </ac:picMkLst>
        </pc:picChg>
        <pc:picChg chg="add mod">
          <ac:chgData name="Balamhashwa Syiemlieh [Chillibreeze]" userId="54efa616-9f42-44f8-bda7-1f8f19082b98" providerId="ADAL" clId="{D319DF0D-D713-4395-88DA-7ECAA612AD1C}" dt="2020-07-13T09:03:19.318" v="2793" actId="571"/>
          <ac:picMkLst>
            <pc:docMk/>
            <pc:sldMk cId="3285983171" sldId="1461"/>
            <ac:picMk id="46" creationId="{CD006C88-BA12-4F52-A828-3139239E8A7F}"/>
          </ac:picMkLst>
        </pc:picChg>
        <pc:picChg chg="add mod">
          <ac:chgData name="Balamhashwa Syiemlieh [Chillibreeze]" userId="54efa616-9f42-44f8-bda7-1f8f19082b98" providerId="ADAL" clId="{D319DF0D-D713-4395-88DA-7ECAA612AD1C}" dt="2020-07-13T09:03:19.113" v="2792" actId="571"/>
          <ac:picMkLst>
            <pc:docMk/>
            <pc:sldMk cId="3285983171" sldId="1461"/>
            <ac:picMk id="47" creationId="{DBA3D830-7E08-42B4-A514-95202EFF668A}"/>
          </ac:picMkLst>
        </pc:picChg>
        <pc:picChg chg="add mod">
          <ac:chgData name="Balamhashwa Syiemlieh [Chillibreeze]" userId="54efa616-9f42-44f8-bda7-1f8f19082b98" providerId="ADAL" clId="{D319DF0D-D713-4395-88DA-7ECAA612AD1C}" dt="2020-07-13T09:03:19.113" v="2792" actId="571"/>
          <ac:picMkLst>
            <pc:docMk/>
            <pc:sldMk cId="3285983171" sldId="1461"/>
            <ac:picMk id="48" creationId="{A9D0AFE3-8C1F-4FD6-9F66-25DC77E3EA24}"/>
          </ac:picMkLst>
        </pc:picChg>
        <pc:picChg chg="add mod">
          <ac:chgData name="Balamhashwa Syiemlieh [Chillibreeze]" userId="54efa616-9f42-44f8-bda7-1f8f19082b98" providerId="ADAL" clId="{D319DF0D-D713-4395-88DA-7ECAA612AD1C}" dt="2020-07-13T09:03:19.113" v="2792" actId="571"/>
          <ac:picMkLst>
            <pc:docMk/>
            <pc:sldMk cId="3285983171" sldId="1461"/>
            <ac:picMk id="49" creationId="{D56330D6-B9B4-4D66-8F4B-A712D6D1BCA4}"/>
          </ac:picMkLst>
        </pc:picChg>
        <pc:picChg chg="add mod">
          <ac:chgData name="Balamhashwa Syiemlieh [Chillibreeze]" userId="54efa616-9f42-44f8-bda7-1f8f19082b98" providerId="ADAL" clId="{D319DF0D-D713-4395-88DA-7ECAA612AD1C}" dt="2020-07-13T09:03:15.868" v="2791" actId="571"/>
          <ac:picMkLst>
            <pc:docMk/>
            <pc:sldMk cId="3285983171" sldId="1461"/>
            <ac:picMk id="50" creationId="{C4371FCE-DA0A-4B3E-969E-F5054A596021}"/>
          </ac:picMkLst>
        </pc:picChg>
        <pc:picChg chg="add mod">
          <ac:chgData name="Balamhashwa Syiemlieh [Chillibreeze]" userId="54efa616-9f42-44f8-bda7-1f8f19082b98" providerId="ADAL" clId="{D319DF0D-D713-4395-88DA-7ECAA612AD1C}" dt="2020-07-13T09:03:15.868" v="2791" actId="571"/>
          <ac:picMkLst>
            <pc:docMk/>
            <pc:sldMk cId="3285983171" sldId="1461"/>
            <ac:picMk id="51" creationId="{18A110DC-1736-4170-8FEF-B241A7383CCD}"/>
          </ac:picMkLst>
        </pc:picChg>
        <pc:picChg chg="add mod">
          <ac:chgData name="Balamhashwa Syiemlieh [Chillibreeze]" userId="54efa616-9f42-44f8-bda7-1f8f19082b98" providerId="ADAL" clId="{D319DF0D-D713-4395-88DA-7ECAA612AD1C}" dt="2020-07-13T09:03:15.868" v="2791" actId="571"/>
          <ac:picMkLst>
            <pc:docMk/>
            <pc:sldMk cId="3285983171" sldId="1461"/>
            <ac:picMk id="52" creationId="{F497DDEE-125F-409A-B807-A956795DB0CE}"/>
          </ac:picMkLst>
        </pc:picChg>
        <pc:picChg chg="add mod">
          <ac:chgData name="Balamhashwa Syiemlieh [Chillibreeze]" userId="54efa616-9f42-44f8-bda7-1f8f19082b98" providerId="ADAL" clId="{D319DF0D-D713-4395-88DA-7ECAA612AD1C}" dt="2020-07-13T09:03:15.868" v="2791" actId="571"/>
          <ac:picMkLst>
            <pc:docMk/>
            <pc:sldMk cId="3285983171" sldId="1461"/>
            <ac:picMk id="53" creationId="{15A08298-9F57-4B97-BDD0-7E5BD5DA5058}"/>
          </ac:picMkLst>
        </pc:picChg>
        <pc:picChg chg="add del mod">
          <ac:chgData name="Balamhashwa Syiemlieh [Chillibreeze]" userId="54efa616-9f42-44f8-bda7-1f8f19082b98" providerId="ADAL" clId="{D319DF0D-D713-4395-88DA-7ECAA612AD1C}" dt="2020-07-13T09:06:06.385" v="2835" actId="478"/>
          <ac:picMkLst>
            <pc:docMk/>
            <pc:sldMk cId="3285983171" sldId="1461"/>
            <ac:picMk id="55" creationId="{B80310E4-3B0C-41D5-BD26-40D77D8AB061}"/>
          </ac:picMkLst>
        </pc:picChg>
        <pc:picChg chg="add del mod">
          <ac:chgData name="Balamhashwa Syiemlieh [Chillibreeze]" userId="54efa616-9f42-44f8-bda7-1f8f19082b98" providerId="ADAL" clId="{D319DF0D-D713-4395-88DA-7ECAA612AD1C}" dt="2020-07-13T09:06:12.731" v="2838" actId="478"/>
          <ac:picMkLst>
            <pc:docMk/>
            <pc:sldMk cId="3285983171" sldId="1461"/>
            <ac:picMk id="88" creationId="{C3530B27-8F3A-4C3C-9261-A708B3A61A0E}"/>
          </ac:picMkLst>
        </pc:picChg>
        <pc:picChg chg="add del mod">
          <ac:chgData name="Balamhashwa Syiemlieh [Chillibreeze]" userId="54efa616-9f42-44f8-bda7-1f8f19082b98" providerId="ADAL" clId="{D319DF0D-D713-4395-88DA-7ECAA612AD1C}" dt="2020-07-13T09:06:20.229" v="2841" actId="478"/>
          <ac:picMkLst>
            <pc:docMk/>
            <pc:sldMk cId="3285983171" sldId="1461"/>
            <ac:picMk id="89" creationId="{FAF7DE19-AD8B-4EA5-B090-4F75D06E29D0}"/>
          </ac:picMkLst>
        </pc:picChg>
        <pc:picChg chg="add del mod">
          <ac:chgData name="Balamhashwa Syiemlieh [Chillibreeze]" userId="54efa616-9f42-44f8-bda7-1f8f19082b98" providerId="ADAL" clId="{D319DF0D-D713-4395-88DA-7ECAA612AD1C}" dt="2020-07-13T09:06:34.959" v="2844" actId="478"/>
          <ac:picMkLst>
            <pc:docMk/>
            <pc:sldMk cId="3285983171" sldId="1461"/>
            <ac:picMk id="90" creationId="{2192C477-B91A-4562-AB91-34E7F4288952}"/>
          </ac:picMkLst>
        </pc:picChg>
        <pc:picChg chg="add del mod">
          <ac:chgData name="Balamhashwa Syiemlieh [Chillibreeze]" userId="54efa616-9f42-44f8-bda7-1f8f19082b98" providerId="ADAL" clId="{D319DF0D-D713-4395-88DA-7ECAA612AD1C}" dt="2020-07-13T09:06:47.258" v="2851" actId="478"/>
          <ac:picMkLst>
            <pc:docMk/>
            <pc:sldMk cId="3285983171" sldId="1461"/>
            <ac:picMk id="91" creationId="{E68B8474-053A-4EBC-9AB0-DE67E2E377E9}"/>
          </ac:picMkLst>
        </pc:picChg>
        <pc:picChg chg="add del mod">
          <ac:chgData name="Balamhashwa Syiemlieh [Chillibreeze]" userId="54efa616-9f42-44f8-bda7-1f8f19082b98" providerId="ADAL" clId="{D319DF0D-D713-4395-88DA-7ECAA612AD1C}" dt="2020-07-13T09:07:06.068" v="2858" actId="478"/>
          <ac:picMkLst>
            <pc:docMk/>
            <pc:sldMk cId="3285983171" sldId="1461"/>
            <ac:picMk id="92" creationId="{F1D76389-D399-412C-BCC2-42D09E2230CA}"/>
          </ac:picMkLst>
        </pc:picChg>
        <pc:picChg chg="add del mod">
          <ac:chgData name="Balamhashwa Syiemlieh [Chillibreeze]" userId="54efa616-9f42-44f8-bda7-1f8f19082b98" providerId="ADAL" clId="{D319DF0D-D713-4395-88DA-7ECAA612AD1C}" dt="2020-07-13T09:07:06.068" v="2858" actId="478"/>
          <ac:picMkLst>
            <pc:docMk/>
            <pc:sldMk cId="3285983171" sldId="1461"/>
            <ac:picMk id="93" creationId="{BDD62296-A67F-4692-B545-59E05E841195}"/>
          </ac:picMkLst>
        </pc:picChg>
        <pc:picChg chg="add del mod">
          <ac:chgData name="Balamhashwa Syiemlieh [Chillibreeze]" userId="54efa616-9f42-44f8-bda7-1f8f19082b98" providerId="ADAL" clId="{D319DF0D-D713-4395-88DA-7ECAA612AD1C}" dt="2020-07-13T09:07:06.068" v="2858" actId="478"/>
          <ac:picMkLst>
            <pc:docMk/>
            <pc:sldMk cId="3285983171" sldId="1461"/>
            <ac:picMk id="94" creationId="{2EAF4E15-C15C-4337-BE95-C6BE8FB49EC7}"/>
          </ac:picMkLst>
        </pc:picChg>
        <pc:picChg chg="add del mod">
          <ac:chgData name="Balamhashwa Syiemlieh [Chillibreeze]" userId="54efa616-9f42-44f8-bda7-1f8f19082b98" providerId="ADAL" clId="{D319DF0D-D713-4395-88DA-7ECAA612AD1C}" dt="2020-07-13T09:10:32.148" v="2905" actId="21"/>
          <ac:picMkLst>
            <pc:docMk/>
            <pc:sldMk cId="3285983171" sldId="1461"/>
            <ac:picMk id="95" creationId="{DE146E13-1A6B-4B99-B841-50E5B8D69CAD}"/>
          </ac:picMkLst>
        </pc:picChg>
        <pc:picChg chg="add del mod">
          <ac:chgData name="Balamhashwa Syiemlieh [Chillibreeze]" userId="54efa616-9f42-44f8-bda7-1f8f19082b98" providerId="ADAL" clId="{D319DF0D-D713-4395-88DA-7ECAA612AD1C}" dt="2020-07-13T09:10:24.328" v="2902"/>
          <ac:picMkLst>
            <pc:docMk/>
            <pc:sldMk cId="3285983171" sldId="1461"/>
            <ac:picMk id="96" creationId="{F7E9C2E0-411C-4104-9DC2-4408A383D33F}"/>
          </ac:picMkLst>
        </pc:picChg>
        <pc:picChg chg="add mod">
          <ac:chgData name="Balamhashwa Syiemlieh [Chillibreeze]" userId="54efa616-9f42-44f8-bda7-1f8f19082b98" providerId="ADAL" clId="{D319DF0D-D713-4395-88DA-7ECAA612AD1C}" dt="2020-07-13T09:10:32.498" v="2906"/>
          <ac:picMkLst>
            <pc:docMk/>
            <pc:sldMk cId="3285983171" sldId="1461"/>
            <ac:picMk id="98" creationId="{3E2E415F-CC80-4012-9166-ACE0E4E75015}"/>
          </ac:picMkLst>
        </pc:picChg>
        <pc:picChg chg="add mod">
          <ac:chgData name="Balamhashwa Syiemlieh [Chillibreeze]" userId="54efa616-9f42-44f8-bda7-1f8f19082b98" providerId="ADAL" clId="{D319DF0D-D713-4395-88DA-7ECAA612AD1C}" dt="2020-07-13T09:10:37.160" v="2910"/>
          <ac:picMkLst>
            <pc:docMk/>
            <pc:sldMk cId="3285983171" sldId="1461"/>
            <ac:picMk id="100" creationId="{13AB40B1-B00C-47E4-975B-2A8FC2A83457}"/>
          </ac:picMkLst>
        </pc:picChg>
        <pc:picChg chg="add mod">
          <ac:chgData name="Balamhashwa Syiemlieh [Chillibreeze]" userId="54efa616-9f42-44f8-bda7-1f8f19082b98" providerId="ADAL" clId="{D319DF0D-D713-4395-88DA-7ECAA612AD1C}" dt="2020-07-13T09:10:41.839" v="2914"/>
          <ac:picMkLst>
            <pc:docMk/>
            <pc:sldMk cId="3285983171" sldId="1461"/>
            <ac:picMk id="102" creationId="{941D3B1E-A8D1-46E0-BA83-55B0F0997371}"/>
          </ac:picMkLst>
        </pc:picChg>
        <pc:picChg chg="add mod">
          <ac:chgData name="Balamhashwa Syiemlieh [Chillibreeze]" userId="54efa616-9f42-44f8-bda7-1f8f19082b98" providerId="ADAL" clId="{D319DF0D-D713-4395-88DA-7ECAA612AD1C}" dt="2020-07-13T09:10:45.348" v="2918"/>
          <ac:picMkLst>
            <pc:docMk/>
            <pc:sldMk cId="3285983171" sldId="1461"/>
            <ac:picMk id="104" creationId="{1B8FC246-683B-45FC-8437-E0E776560E00}"/>
          </ac:picMkLst>
        </pc:picChg>
        <pc:picChg chg="add mod">
          <ac:chgData name="Balamhashwa Syiemlieh [Chillibreeze]" userId="54efa616-9f42-44f8-bda7-1f8f19082b98" providerId="ADAL" clId="{D319DF0D-D713-4395-88DA-7ECAA612AD1C}" dt="2020-07-13T09:10:48.988" v="2922"/>
          <ac:picMkLst>
            <pc:docMk/>
            <pc:sldMk cId="3285983171" sldId="1461"/>
            <ac:picMk id="106" creationId="{03520B79-5DEC-44E3-B673-56F918DB3C6B}"/>
          </ac:picMkLst>
        </pc:picChg>
        <pc:picChg chg="add mod">
          <ac:chgData name="Balamhashwa Syiemlieh [Chillibreeze]" userId="54efa616-9f42-44f8-bda7-1f8f19082b98" providerId="ADAL" clId="{D319DF0D-D713-4395-88DA-7ECAA612AD1C}" dt="2020-07-13T09:10:58.406" v="2926"/>
          <ac:picMkLst>
            <pc:docMk/>
            <pc:sldMk cId="3285983171" sldId="1461"/>
            <ac:picMk id="108" creationId="{82F6BD97-8CF3-4130-AB87-31721207C490}"/>
          </ac:picMkLst>
        </pc:picChg>
        <pc:picChg chg="add mod">
          <ac:chgData name="Balamhashwa Syiemlieh [Chillibreeze]" userId="54efa616-9f42-44f8-bda7-1f8f19082b98" providerId="ADAL" clId="{D319DF0D-D713-4395-88DA-7ECAA612AD1C}" dt="2020-07-13T09:11:05.988" v="2930"/>
          <ac:picMkLst>
            <pc:docMk/>
            <pc:sldMk cId="3285983171" sldId="1461"/>
            <ac:picMk id="110" creationId="{8CC5E0D2-B732-4C52-8D40-B7885F4E24AE}"/>
          </ac:picMkLst>
        </pc:picChg>
        <pc:picChg chg="add mod">
          <ac:chgData name="Balamhashwa Syiemlieh [Chillibreeze]" userId="54efa616-9f42-44f8-bda7-1f8f19082b98" providerId="ADAL" clId="{D319DF0D-D713-4395-88DA-7ECAA612AD1C}" dt="2020-07-13T09:11:10.008" v="2934"/>
          <ac:picMkLst>
            <pc:docMk/>
            <pc:sldMk cId="3285983171" sldId="1461"/>
            <ac:picMk id="112" creationId="{0C655FA1-612A-4ECC-BA8A-9F07A7A2C9BD}"/>
          </ac:picMkLst>
        </pc:picChg>
        <pc:picChg chg="del">
          <ac:chgData name="Balamhashwa Syiemlieh [Chillibreeze]" userId="54efa616-9f42-44f8-bda7-1f8f19082b98" providerId="ADAL" clId="{D319DF0D-D713-4395-88DA-7ECAA612AD1C}" dt="2020-07-13T09:05:40.208" v="2829" actId="478"/>
          <ac:picMkLst>
            <pc:docMk/>
            <pc:sldMk cId="3285983171" sldId="1461"/>
            <ac:picMk id="116" creationId="{3FF55F0E-71AB-4496-9F16-9D0A28AC65D5}"/>
          </ac:picMkLst>
        </pc:picChg>
        <pc:picChg chg="del">
          <ac:chgData name="Balamhashwa Syiemlieh [Chillibreeze]" userId="54efa616-9f42-44f8-bda7-1f8f19082b98" providerId="ADAL" clId="{D319DF0D-D713-4395-88DA-7ECAA612AD1C}" dt="2020-07-13T09:05:56.275" v="2832" actId="478"/>
          <ac:picMkLst>
            <pc:docMk/>
            <pc:sldMk cId="3285983171" sldId="1461"/>
            <ac:picMk id="117" creationId="{1EA1FD6F-2219-4D39-B336-AD7D505CCCAA}"/>
          </ac:picMkLst>
        </pc:picChg>
        <pc:picChg chg="del">
          <ac:chgData name="Balamhashwa Syiemlieh [Chillibreeze]" userId="54efa616-9f42-44f8-bda7-1f8f19082b98" providerId="ADAL" clId="{D319DF0D-D713-4395-88DA-7ECAA612AD1C}" dt="2020-07-13T09:05:25.541" v="2826" actId="478"/>
          <ac:picMkLst>
            <pc:docMk/>
            <pc:sldMk cId="3285983171" sldId="1461"/>
            <ac:picMk id="118" creationId="{C011AE39-63B6-42A3-B3B0-F74D36680CA5}"/>
          </ac:picMkLst>
        </pc:picChg>
        <pc:picChg chg="del">
          <ac:chgData name="Balamhashwa Syiemlieh [Chillibreeze]" userId="54efa616-9f42-44f8-bda7-1f8f19082b98" providerId="ADAL" clId="{D319DF0D-D713-4395-88DA-7ECAA612AD1C}" dt="2020-07-13T09:05:12.459" v="2823" actId="478"/>
          <ac:picMkLst>
            <pc:docMk/>
            <pc:sldMk cId="3285983171" sldId="1461"/>
            <ac:picMk id="119" creationId="{AAA18718-B111-4883-A1DE-621D8996CC2D}"/>
          </ac:picMkLst>
        </pc:picChg>
        <pc:picChg chg="del">
          <ac:chgData name="Balamhashwa Syiemlieh [Chillibreeze]" userId="54efa616-9f42-44f8-bda7-1f8f19082b98" providerId="ADAL" clId="{D319DF0D-D713-4395-88DA-7ECAA612AD1C}" dt="2020-07-13T09:04:56.049" v="2820" actId="478"/>
          <ac:picMkLst>
            <pc:docMk/>
            <pc:sldMk cId="3285983171" sldId="1461"/>
            <ac:picMk id="121" creationId="{90441F31-4F3C-4AC6-A8B7-C1A188AE500B}"/>
          </ac:picMkLst>
        </pc:picChg>
        <pc:picChg chg="add del">
          <ac:chgData name="Balamhashwa Syiemlieh [Chillibreeze]" userId="54efa616-9f42-44f8-bda7-1f8f19082b98" providerId="ADAL" clId="{D319DF0D-D713-4395-88DA-7ECAA612AD1C}" dt="2020-07-13T09:04:41.219" v="2817" actId="478"/>
          <ac:picMkLst>
            <pc:docMk/>
            <pc:sldMk cId="3285983171" sldId="1461"/>
            <ac:picMk id="124" creationId="{EA355766-A140-48E8-AA44-F897EED81E92}"/>
          </ac:picMkLst>
        </pc:picChg>
        <pc:picChg chg="del">
          <ac:chgData name="Balamhashwa Syiemlieh [Chillibreeze]" userId="54efa616-9f42-44f8-bda7-1f8f19082b98" providerId="ADAL" clId="{D319DF0D-D713-4395-88DA-7ECAA612AD1C}" dt="2020-07-13T09:04:20.619" v="2812" actId="478"/>
          <ac:picMkLst>
            <pc:docMk/>
            <pc:sldMk cId="3285983171" sldId="1461"/>
            <ac:picMk id="125" creationId="{2EDC81A8-0821-4F66-AC55-7CDBA131755D}"/>
          </ac:picMkLst>
        </pc:picChg>
        <pc:picChg chg="del mod">
          <ac:chgData name="Balamhashwa Syiemlieh [Chillibreeze]" userId="54efa616-9f42-44f8-bda7-1f8f19082b98" providerId="ADAL" clId="{D319DF0D-D713-4395-88DA-7ECAA612AD1C}" dt="2020-07-13T09:03:57.981" v="2805" actId="478"/>
          <ac:picMkLst>
            <pc:docMk/>
            <pc:sldMk cId="3285983171" sldId="1461"/>
            <ac:picMk id="126" creationId="{69C7082C-3953-4238-9E69-3B52CCF360F3}"/>
          </ac:picMkLst>
        </pc:picChg>
      </pc:sldChg>
      <pc:sldChg chg="modSp">
        <pc:chgData name="Balamhashwa Syiemlieh [Chillibreeze]" userId="54efa616-9f42-44f8-bda7-1f8f19082b98" providerId="ADAL" clId="{D319DF0D-D713-4395-88DA-7ECAA612AD1C}" dt="2020-07-13T04:19:08.084" v="34"/>
        <pc:sldMkLst>
          <pc:docMk/>
          <pc:sldMk cId="3746766023" sldId="1865"/>
        </pc:sldMkLst>
        <pc:spChg chg="mod">
          <ac:chgData name="Balamhashwa Syiemlieh [Chillibreeze]" userId="54efa616-9f42-44f8-bda7-1f8f19082b98" providerId="ADAL" clId="{D319DF0D-D713-4395-88DA-7ECAA612AD1C}" dt="2020-07-13T04:19:08.084" v="34"/>
          <ac:spMkLst>
            <pc:docMk/>
            <pc:sldMk cId="3746766023" sldId="1865"/>
            <ac:spMk id="4" creationId="{0CD8665D-5A50-4F07-9D33-48CCD3FD74C7}"/>
          </ac:spMkLst>
        </pc:spChg>
      </pc:sldChg>
      <pc:sldChg chg="modSp mod">
        <pc:chgData name="Balamhashwa Syiemlieh [Chillibreeze]" userId="54efa616-9f42-44f8-bda7-1f8f19082b98" providerId="ADAL" clId="{D319DF0D-D713-4395-88DA-7ECAA612AD1C}" dt="2020-07-13T09:22:02.352" v="3195" actId="962"/>
        <pc:sldMkLst>
          <pc:docMk/>
          <pc:sldMk cId="2147407829" sldId="1866"/>
        </pc:sldMkLst>
        <pc:spChg chg="mod">
          <ac:chgData name="Balamhashwa Syiemlieh [Chillibreeze]" userId="54efa616-9f42-44f8-bda7-1f8f19082b98" providerId="ADAL" clId="{D319DF0D-D713-4395-88DA-7ECAA612AD1C}" dt="2020-07-13T04:22:39.793" v="107"/>
          <ac:spMkLst>
            <pc:docMk/>
            <pc:sldMk cId="2147407829" sldId="1866"/>
            <ac:spMk id="4" creationId="{0CD8665D-5A50-4F07-9D33-48CCD3FD74C7}"/>
          </ac:spMkLst>
        </pc:spChg>
        <pc:picChg chg="mod">
          <ac:chgData name="Balamhashwa Syiemlieh [Chillibreeze]" userId="54efa616-9f42-44f8-bda7-1f8f19082b98" providerId="ADAL" clId="{D319DF0D-D713-4395-88DA-7ECAA612AD1C}" dt="2020-07-13T09:22:02.352" v="3195" actId="962"/>
          <ac:picMkLst>
            <pc:docMk/>
            <pc:sldMk cId="2147407829" sldId="1866"/>
            <ac:picMk id="5" creationId="{51D93D69-1756-4A0F-ACBC-DE78DC612FDF}"/>
          </ac:picMkLst>
        </pc:picChg>
      </pc:sldChg>
      <pc:sldChg chg="addSp delSp modSp mod">
        <pc:chgData name="Balamhashwa Syiemlieh [Chillibreeze]" userId="54efa616-9f42-44f8-bda7-1f8f19082b98" providerId="ADAL" clId="{D319DF0D-D713-4395-88DA-7ECAA612AD1C}" dt="2020-07-13T06:22:31.644" v="1663" actId="13244"/>
        <pc:sldMkLst>
          <pc:docMk/>
          <pc:sldMk cId="3060697331" sldId="1871"/>
        </pc:sldMkLst>
        <pc:spChg chg="mod">
          <ac:chgData name="Balamhashwa Syiemlieh [Chillibreeze]" userId="54efa616-9f42-44f8-bda7-1f8f19082b98" providerId="ADAL" clId="{D319DF0D-D713-4395-88DA-7ECAA612AD1C}" dt="2020-07-13T06:22:31.644" v="1663" actId="13244"/>
          <ac:spMkLst>
            <pc:docMk/>
            <pc:sldMk cId="3060697331" sldId="1871"/>
            <ac:spMk id="4" creationId="{0CD8665D-5A50-4F07-9D33-48CCD3FD74C7}"/>
          </ac:spMkLst>
        </pc:spChg>
        <pc:picChg chg="del">
          <ac:chgData name="Balamhashwa Syiemlieh [Chillibreeze]" userId="54efa616-9f42-44f8-bda7-1f8f19082b98" providerId="ADAL" clId="{D319DF0D-D713-4395-88DA-7ECAA612AD1C}" dt="2020-07-13T04:58:00.944" v="161" actId="478"/>
          <ac:picMkLst>
            <pc:docMk/>
            <pc:sldMk cId="3060697331" sldId="1871"/>
            <ac:picMk id="5" creationId="{07506B49-6334-4CC9-99E7-93ED8F82DF81}"/>
          </ac:picMkLst>
        </pc:picChg>
        <pc:picChg chg="add mod ord">
          <ac:chgData name="Balamhashwa Syiemlieh [Chillibreeze]" userId="54efa616-9f42-44f8-bda7-1f8f19082b98" providerId="ADAL" clId="{D319DF0D-D713-4395-88DA-7ECAA612AD1C}" dt="2020-07-13T04:59:17.904" v="171" actId="1076"/>
          <ac:picMkLst>
            <pc:docMk/>
            <pc:sldMk cId="3060697331" sldId="1871"/>
            <ac:picMk id="6" creationId="{854F8296-BCB3-4175-B23C-C8FE55A508AF}"/>
          </ac:picMkLst>
        </pc:picChg>
      </pc:sldChg>
      <pc:sldChg chg="addSp delSp modSp mod">
        <pc:chgData name="Balamhashwa Syiemlieh [Chillibreeze]" userId="54efa616-9f42-44f8-bda7-1f8f19082b98" providerId="ADAL" clId="{D319DF0D-D713-4395-88DA-7ECAA612AD1C}" dt="2020-07-13T09:19:24.120" v="3131" actId="962"/>
        <pc:sldMkLst>
          <pc:docMk/>
          <pc:sldMk cId="1663750524" sldId="1872"/>
        </pc:sldMkLst>
        <pc:spChg chg="mod">
          <ac:chgData name="Balamhashwa Syiemlieh [Chillibreeze]" userId="54efa616-9f42-44f8-bda7-1f8f19082b98" providerId="ADAL" clId="{D319DF0D-D713-4395-88DA-7ECAA612AD1C}" dt="2020-07-13T07:24:23.615" v="2421" actId="1076"/>
          <ac:spMkLst>
            <pc:docMk/>
            <pc:sldMk cId="1663750524" sldId="1872"/>
            <ac:spMk id="2" creationId="{D0161B9C-B4A1-4E8B-BDD0-8D4B9DE9519A}"/>
          </ac:spMkLst>
        </pc:spChg>
        <pc:spChg chg="mod">
          <ac:chgData name="Balamhashwa Syiemlieh [Chillibreeze]" userId="54efa616-9f42-44f8-bda7-1f8f19082b98" providerId="ADAL" clId="{D319DF0D-D713-4395-88DA-7ECAA612AD1C}" dt="2020-07-13T07:24:09.633" v="2412" actId="12789"/>
          <ac:spMkLst>
            <pc:docMk/>
            <pc:sldMk cId="1663750524" sldId="1872"/>
            <ac:spMk id="9" creationId="{E3368E9F-9968-4E21-BF36-267652F61714}"/>
          </ac:spMkLst>
        </pc:spChg>
        <pc:spChg chg="mod">
          <ac:chgData name="Balamhashwa Syiemlieh [Chillibreeze]" userId="54efa616-9f42-44f8-bda7-1f8f19082b98" providerId="ADAL" clId="{D319DF0D-D713-4395-88DA-7ECAA612AD1C}" dt="2020-07-13T07:24:11.813" v="2413" actId="12789"/>
          <ac:spMkLst>
            <pc:docMk/>
            <pc:sldMk cId="1663750524" sldId="1872"/>
            <ac:spMk id="14" creationId="{BF6C7EA9-D2E1-4F29-9656-FB55EBFEFCCF}"/>
          </ac:spMkLst>
        </pc:spChg>
        <pc:spChg chg="mod">
          <ac:chgData name="Balamhashwa Syiemlieh [Chillibreeze]" userId="54efa616-9f42-44f8-bda7-1f8f19082b98" providerId="ADAL" clId="{D319DF0D-D713-4395-88DA-7ECAA612AD1C}" dt="2020-07-13T07:24:15.643" v="2416" actId="12789"/>
          <ac:spMkLst>
            <pc:docMk/>
            <pc:sldMk cId="1663750524" sldId="1872"/>
            <ac:spMk id="19" creationId="{1721E565-1F51-48BD-8035-D9EA25FBBC7D}"/>
          </ac:spMkLst>
        </pc:spChg>
        <pc:spChg chg="mod">
          <ac:chgData name="Balamhashwa Syiemlieh [Chillibreeze]" userId="54efa616-9f42-44f8-bda7-1f8f19082b98" providerId="ADAL" clId="{D319DF0D-D713-4395-88DA-7ECAA612AD1C}" dt="2020-07-13T07:24:19.531" v="2417" actId="12789"/>
          <ac:spMkLst>
            <pc:docMk/>
            <pc:sldMk cId="1663750524" sldId="1872"/>
            <ac:spMk id="24" creationId="{3B0B4317-A11A-4384-9105-F25AF3B061E8}"/>
          </ac:spMkLst>
        </pc:spChg>
        <pc:spChg chg="mod">
          <ac:chgData name="Balamhashwa Syiemlieh [Chillibreeze]" userId="54efa616-9f42-44f8-bda7-1f8f19082b98" providerId="ADAL" clId="{D319DF0D-D713-4395-88DA-7ECAA612AD1C}" dt="2020-07-13T07:24:25.976" v="2422" actId="12789"/>
          <ac:spMkLst>
            <pc:docMk/>
            <pc:sldMk cId="1663750524" sldId="1872"/>
            <ac:spMk id="29" creationId="{0B0CEC43-14A8-4903-A74F-53E0D40A012C}"/>
          </ac:spMkLst>
        </pc:spChg>
        <pc:spChg chg="mod">
          <ac:chgData name="Balamhashwa Syiemlieh [Chillibreeze]" userId="54efa616-9f42-44f8-bda7-1f8f19082b98" providerId="ADAL" clId="{D319DF0D-D713-4395-88DA-7ECAA612AD1C}" dt="2020-07-13T07:24:27.963" v="2423" actId="12789"/>
          <ac:spMkLst>
            <pc:docMk/>
            <pc:sldMk cId="1663750524" sldId="1872"/>
            <ac:spMk id="34" creationId="{BC10344C-B052-4447-B560-132207A8332A}"/>
          </ac:spMkLst>
        </pc:spChg>
        <pc:spChg chg="mod">
          <ac:chgData name="Balamhashwa Syiemlieh [Chillibreeze]" userId="54efa616-9f42-44f8-bda7-1f8f19082b98" providerId="ADAL" clId="{D319DF0D-D713-4395-88DA-7ECAA612AD1C}" dt="2020-07-13T07:24:30.164" v="2424" actId="12789"/>
          <ac:spMkLst>
            <pc:docMk/>
            <pc:sldMk cId="1663750524" sldId="1872"/>
            <ac:spMk id="39" creationId="{769134EA-45A8-43F4-918D-512B327BA2BD}"/>
          </ac:spMkLst>
        </pc:spChg>
        <pc:spChg chg="add del mod">
          <ac:chgData name="Balamhashwa Syiemlieh [Chillibreeze]" userId="54efa616-9f42-44f8-bda7-1f8f19082b98" providerId="ADAL" clId="{D319DF0D-D713-4395-88DA-7ECAA612AD1C}" dt="2020-07-13T05:11:31.414" v="514" actId="21"/>
          <ac:spMkLst>
            <pc:docMk/>
            <pc:sldMk cId="1663750524" sldId="1872"/>
            <ac:spMk id="40" creationId="{EA9BD6FC-1A90-4327-B2E7-54B85E50E2BA}"/>
          </ac:spMkLst>
        </pc:spChg>
        <pc:grpChg chg="add del mod">
          <ac:chgData name="Balamhashwa Syiemlieh [Chillibreeze]" userId="54efa616-9f42-44f8-bda7-1f8f19082b98" providerId="ADAL" clId="{D319DF0D-D713-4395-88DA-7ECAA612AD1C}" dt="2020-07-13T06:25:26.293" v="1692" actId="478"/>
          <ac:grpSpMkLst>
            <pc:docMk/>
            <pc:sldMk cId="1663750524" sldId="1872"/>
            <ac:grpSpMk id="5" creationId="{876F1DDF-F1E9-4795-A5C8-A20DF9DCC273}"/>
          </ac:grpSpMkLst>
        </pc:grpChg>
        <pc:grpChg chg="del mod">
          <ac:chgData name="Balamhashwa Syiemlieh [Chillibreeze]" userId="54efa616-9f42-44f8-bda7-1f8f19082b98" providerId="ADAL" clId="{D319DF0D-D713-4395-88DA-7ECAA612AD1C}" dt="2020-07-13T06:27:47.391" v="1701" actId="478"/>
          <ac:grpSpMkLst>
            <pc:docMk/>
            <pc:sldMk cId="1663750524" sldId="1872"/>
            <ac:grpSpMk id="10" creationId="{941C7C49-3AE0-4EB0-AFDB-112AE897553F}"/>
          </ac:grpSpMkLst>
        </pc:grpChg>
        <pc:grpChg chg="del mod">
          <ac:chgData name="Balamhashwa Syiemlieh [Chillibreeze]" userId="54efa616-9f42-44f8-bda7-1f8f19082b98" providerId="ADAL" clId="{D319DF0D-D713-4395-88DA-7ECAA612AD1C}" dt="2020-07-13T06:28:37.281" v="1710" actId="478"/>
          <ac:grpSpMkLst>
            <pc:docMk/>
            <pc:sldMk cId="1663750524" sldId="1872"/>
            <ac:grpSpMk id="15" creationId="{91B2BD10-7756-4E59-B4BF-32F0992B0088}"/>
          </ac:grpSpMkLst>
        </pc:grpChg>
        <pc:grpChg chg="del mod">
          <ac:chgData name="Balamhashwa Syiemlieh [Chillibreeze]" userId="54efa616-9f42-44f8-bda7-1f8f19082b98" providerId="ADAL" clId="{D319DF0D-D713-4395-88DA-7ECAA612AD1C}" dt="2020-07-13T06:30:46.321" v="1793" actId="478"/>
          <ac:grpSpMkLst>
            <pc:docMk/>
            <pc:sldMk cId="1663750524" sldId="1872"/>
            <ac:grpSpMk id="20" creationId="{B6845200-4132-4930-BF75-2924DDB45722}"/>
          </ac:grpSpMkLst>
        </pc:grpChg>
        <pc:grpChg chg="del mod">
          <ac:chgData name="Balamhashwa Syiemlieh [Chillibreeze]" userId="54efa616-9f42-44f8-bda7-1f8f19082b98" providerId="ADAL" clId="{D319DF0D-D713-4395-88DA-7ECAA612AD1C}" dt="2020-07-13T06:31:38.014" v="1804" actId="478"/>
          <ac:grpSpMkLst>
            <pc:docMk/>
            <pc:sldMk cId="1663750524" sldId="1872"/>
            <ac:grpSpMk id="25" creationId="{982C3862-9319-4205-9B7D-F3781345B040}"/>
          </ac:grpSpMkLst>
        </pc:grpChg>
        <pc:grpChg chg="del mod">
          <ac:chgData name="Balamhashwa Syiemlieh [Chillibreeze]" userId="54efa616-9f42-44f8-bda7-1f8f19082b98" providerId="ADAL" clId="{D319DF0D-D713-4395-88DA-7ECAA612AD1C}" dt="2020-07-13T06:32:21.227" v="1814" actId="478"/>
          <ac:grpSpMkLst>
            <pc:docMk/>
            <pc:sldMk cId="1663750524" sldId="1872"/>
            <ac:grpSpMk id="30" creationId="{06C3079F-F197-4272-8E92-3E91CC312351}"/>
          </ac:grpSpMkLst>
        </pc:grpChg>
        <pc:grpChg chg="del mod">
          <ac:chgData name="Balamhashwa Syiemlieh [Chillibreeze]" userId="54efa616-9f42-44f8-bda7-1f8f19082b98" providerId="ADAL" clId="{D319DF0D-D713-4395-88DA-7ECAA612AD1C}" dt="2020-07-13T06:32:59.491" v="1823" actId="478"/>
          <ac:grpSpMkLst>
            <pc:docMk/>
            <pc:sldMk cId="1663750524" sldId="1872"/>
            <ac:grpSpMk id="35" creationId="{FB41C7AF-F876-4A23-9B0D-9EC56486C088}"/>
          </ac:grpSpMkLst>
        </pc:grpChg>
        <pc:picChg chg="del">
          <ac:chgData name="Balamhashwa Syiemlieh [Chillibreeze]" userId="54efa616-9f42-44f8-bda7-1f8f19082b98" providerId="ADAL" clId="{D319DF0D-D713-4395-88DA-7ECAA612AD1C}" dt="2020-07-13T06:32:59.491" v="1823" actId="478"/>
          <ac:picMkLst>
            <pc:docMk/>
            <pc:sldMk cId="1663750524" sldId="1872"/>
            <ac:picMk id="3" creationId="{CF8B9819-92FA-428B-BE84-27357F57C4B4}"/>
          </ac:picMkLst>
        </pc:picChg>
        <pc:picChg chg="del">
          <ac:chgData name="Balamhashwa Syiemlieh [Chillibreeze]" userId="54efa616-9f42-44f8-bda7-1f8f19082b98" providerId="ADAL" clId="{D319DF0D-D713-4395-88DA-7ECAA612AD1C}" dt="2020-07-13T06:23:22.049" v="1668"/>
          <ac:picMkLst>
            <pc:docMk/>
            <pc:sldMk cId="1663750524" sldId="1872"/>
            <ac:picMk id="4" creationId="{FA5ACB14-A2E6-44F9-875C-4B01CF298612}"/>
          </ac:picMkLst>
        </pc:picChg>
        <pc:picChg chg="add del mod">
          <ac:chgData name="Balamhashwa Syiemlieh [Chillibreeze]" userId="54efa616-9f42-44f8-bda7-1f8f19082b98" providerId="ADAL" clId="{D319DF0D-D713-4395-88DA-7ECAA612AD1C}" dt="2020-07-13T07:24:09.633" v="2412" actId="12789"/>
          <ac:picMkLst>
            <pc:docMk/>
            <pc:sldMk cId="1663750524" sldId="1872"/>
            <ac:picMk id="8" creationId="{F0CF447C-EA27-4689-B43A-08012A406B62}"/>
          </ac:picMkLst>
        </pc:picChg>
        <pc:picChg chg="mod">
          <ac:chgData name="Balamhashwa Syiemlieh [Chillibreeze]" userId="54efa616-9f42-44f8-bda7-1f8f19082b98" providerId="ADAL" clId="{D319DF0D-D713-4395-88DA-7ECAA612AD1C}" dt="2020-07-13T07:24:11.813" v="2413" actId="12789"/>
          <ac:picMkLst>
            <pc:docMk/>
            <pc:sldMk cId="1663750524" sldId="1872"/>
            <ac:picMk id="13" creationId="{C9E80F14-D1CE-4E82-A0F7-8E847969C8EA}"/>
          </ac:picMkLst>
        </pc:picChg>
        <pc:picChg chg="mod">
          <ac:chgData name="Balamhashwa Syiemlieh [Chillibreeze]" userId="54efa616-9f42-44f8-bda7-1f8f19082b98" providerId="ADAL" clId="{D319DF0D-D713-4395-88DA-7ECAA612AD1C}" dt="2020-07-13T09:19:24.120" v="3131" actId="962"/>
          <ac:picMkLst>
            <pc:docMk/>
            <pc:sldMk cId="1663750524" sldId="1872"/>
            <ac:picMk id="18" creationId="{0E81F5F2-9AAA-4EC9-8A20-ADE0426AAE75}"/>
          </ac:picMkLst>
        </pc:picChg>
        <pc:picChg chg="mod">
          <ac:chgData name="Balamhashwa Syiemlieh [Chillibreeze]" userId="54efa616-9f42-44f8-bda7-1f8f19082b98" providerId="ADAL" clId="{D319DF0D-D713-4395-88DA-7ECAA612AD1C}" dt="2020-07-13T07:24:19.531" v="2417" actId="12789"/>
          <ac:picMkLst>
            <pc:docMk/>
            <pc:sldMk cId="1663750524" sldId="1872"/>
            <ac:picMk id="23" creationId="{BC04BFD4-32F2-46B0-878E-E832A93A6F35}"/>
          </ac:picMkLst>
        </pc:picChg>
        <pc:picChg chg="mod">
          <ac:chgData name="Balamhashwa Syiemlieh [Chillibreeze]" userId="54efa616-9f42-44f8-bda7-1f8f19082b98" providerId="ADAL" clId="{D319DF0D-D713-4395-88DA-7ECAA612AD1C}" dt="2020-07-13T07:24:25.976" v="2422" actId="12789"/>
          <ac:picMkLst>
            <pc:docMk/>
            <pc:sldMk cId="1663750524" sldId="1872"/>
            <ac:picMk id="28" creationId="{84DADD65-9C82-49DF-A4EC-5755C32FC87C}"/>
          </ac:picMkLst>
        </pc:picChg>
        <pc:picChg chg="mod">
          <ac:chgData name="Balamhashwa Syiemlieh [Chillibreeze]" userId="54efa616-9f42-44f8-bda7-1f8f19082b98" providerId="ADAL" clId="{D319DF0D-D713-4395-88DA-7ECAA612AD1C}" dt="2020-07-13T07:24:27.963" v="2423" actId="12789"/>
          <ac:picMkLst>
            <pc:docMk/>
            <pc:sldMk cId="1663750524" sldId="1872"/>
            <ac:picMk id="33" creationId="{283B2D72-1F7A-4E4A-AA86-2BAC24E12889}"/>
          </ac:picMkLst>
        </pc:picChg>
        <pc:picChg chg="add del mod">
          <ac:chgData name="Balamhashwa Syiemlieh [Chillibreeze]" userId="54efa616-9f42-44f8-bda7-1f8f19082b98" providerId="ADAL" clId="{D319DF0D-D713-4395-88DA-7ECAA612AD1C}" dt="2020-07-13T06:25:26.293" v="1692" actId="478"/>
          <ac:picMkLst>
            <pc:docMk/>
            <pc:sldMk cId="1663750524" sldId="1872"/>
            <ac:picMk id="38" creationId="{5B31A650-6BD6-4349-A274-5BE6F601FDE2}"/>
          </ac:picMkLst>
        </pc:picChg>
        <pc:picChg chg="add del mod">
          <ac:chgData name="Balamhashwa Syiemlieh [Chillibreeze]" userId="54efa616-9f42-44f8-bda7-1f8f19082b98" providerId="ADAL" clId="{D319DF0D-D713-4395-88DA-7ECAA612AD1C}" dt="2020-07-13T06:26:09.706" v="1697" actId="478"/>
          <ac:picMkLst>
            <pc:docMk/>
            <pc:sldMk cId="1663750524" sldId="1872"/>
            <ac:picMk id="40" creationId="{B7AE264D-1C89-4F10-B3FA-FE1F26CAD703}"/>
          </ac:picMkLst>
        </pc:picChg>
        <pc:picChg chg="add del mod">
          <ac:chgData name="Balamhashwa Syiemlieh [Chillibreeze]" userId="54efa616-9f42-44f8-bda7-1f8f19082b98" providerId="ADAL" clId="{D319DF0D-D713-4395-88DA-7ECAA612AD1C}" dt="2020-07-13T06:28:03.811" v="1706" actId="478"/>
          <ac:picMkLst>
            <pc:docMk/>
            <pc:sldMk cId="1663750524" sldId="1872"/>
            <ac:picMk id="41" creationId="{5E0AFFAB-1FFE-4F3E-B1DB-0076FA8877EE}"/>
          </ac:picMkLst>
        </pc:picChg>
        <pc:picChg chg="add del mod">
          <ac:chgData name="Balamhashwa Syiemlieh [Chillibreeze]" userId="54efa616-9f42-44f8-bda7-1f8f19082b98" providerId="ADAL" clId="{D319DF0D-D713-4395-88DA-7ECAA612AD1C}" dt="2020-07-13T07:24:30.164" v="2424" actId="12789"/>
          <ac:picMkLst>
            <pc:docMk/>
            <pc:sldMk cId="1663750524" sldId="1872"/>
            <ac:picMk id="42" creationId="{315724B1-8A64-411F-AE15-3E2F606562E9}"/>
          </ac:picMkLst>
        </pc:picChg>
        <pc:picChg chg="add del mod">
          <ac:chgData name="Balamhashwa Syiemlieh [Chillibreeze]" userId="54efa616-9f42-44f8-bda7-1f8f19082b98" providerId="ADAL" clId="{D319DF0D-D713-4395-88DA-7ECAA612AD1C}" dt="2020-07-13T06:30:22.371" v="1787" actId="478"/>
          <ac:picMkLst>
            <pc:docMk/>
            <pc:sldMk cId="1663750524" sldId="1872"/>
            <ac:picMk id="43" creationId="{901CE3DC-3765-4CB3-A465-47B8F437F427}"/>
          </ac:picMkLst>
        </pc:picChg>
        <pc:picChg chg="add del mod">
          <ac:chgData name="Balamhashwa Syiemlieh [Chillibreeze]" userId="54efa616-9f42-44f8-bda7-1f8f19082b98" providerId="ADAL" clId="{D319DF0D-D713-4395-88DA-7ECAA612AD1C}" dt="2020-07-13T06:30:56.596" v="1798" actId="478"/>
          <ac:picMkLst>
            <pc:docMk/>
            <pc:sldMk cId="1663750524" sldId="1872"/>
            <ac:picMk id="45" creationId="{2BF59522-3190-4414-B621-09142EC9B575}"/>
          </ac:picMkLst>
        </pc:picChg>
        <pc:picChg chg="add del mod">
          <ac:chgData name="Balamhashwa Syiemlieh [Chillibreeze]" userId="54efa616-9f42-44f8-bda7-1f8f19082b98" providerId="ADAL" clId="{D319DF0D-D713-4395-88DA-7ECAA612AD1C}" dt="2020-07-13T06:31:59.221" v="1809" actId="478"/>
          <ac:picMkLst>
            <pc:docMk/>
            <pc:sldMk cId="1663750524" sldId="1872"/>
            <ac:picMk id="47" creationId="{34E12AB8-FC10-4B89-BC03-2C52F687E4A8}"/>
          </ac:picMkLst>
        </pc:picChg>
        <pc:picChg chg="add del mod">
          <ac:chgData name="Balamhashwa Syiemlieh [Chillibreeze]" userId="54efa616-9f42-44f8-bda7-1f8f19082b98" providerId="ADAL" clId="{D319DF0D-D713-4395-88DA-7ECAA612AD1C}" dt="2020-07-13T06:32:34.023" v="1819" actId="478"/>
          <ac:picMkLst>
            <pc:docMk/>
            <pc:sldMk cId="1663750524" sldId="1872"/>
            <ac:picMk id="49" creationId="{F65CFEB6-20C2-440A-A713-3900ED3DBD0F}"/>
          </ac:picMkLst>
        </pc:picChg>
        <pc:picChg chg="add del mod">
          <ac:chgData name="Balamhashwa Syiemlieh [Chillibreeze]" userId="54efa616-9f42-44f8-bda7-1f8f19082b98" providerId="ADAL" clId="{D319DF0D-D713-4395-88DA-7ECAA612AD1C}" dt="2020-07-13T06:33:13.235" v="1830" actId="478"/>
          <ac:picMkLst>
            <pc:docMk/>
            <pc:sldMk cId="1663750524" sldId="1872"/>
            <ac:picMk id="51" creationId="{8937C04F-DEC4-4111-A9C6-892AF37350CF}"/>
          </ac:picMkLst>
        </pc:picChg>
        <pc:picChg chg="del">
          <ac:chgData name="Balamhashwa Syiemlieh [Chillibreeze]" userId="54efa616-9f42-44f8-bda7-1f8f19082b98" providerId="ADAL" clId="{D319DF0D-D713-4395-88DA-7ECAA612AD1C}" dt="2020-07-13T04:58:26.018" v="167" actId="478"/>
          <ac:picMkLst>
            <pc:docMk/>
            <pc:sldMk cId="1663750524" sldId="1872"/>
            <ac:picMk id="67" creationId="{B311DBFD-782A-42E4-A525-C77C9C507663}"/>
          </ac:picMkLst>
        </pc:picChg>
        <pc:picChg chg="del mod">
          <ac:chgData name="Balamhashwa Syiemlieh [Chillibreeze]" userId="54efa616-9f42-44f8-bda7-1f8f19082b98" providerId="ADAL" clId="{D319DF0D-D713-4395-88DA-7ECAA612AD1C}" dt="2020-07-13T06:31:38.014" v="1804" actId="478"/>
          <ac:picMkLst>
            <pc:docMk/>
            <pc:sldMk cId="1663750524" sldId="1872"/>
            <ac:picMk id="69" creationId="{439D3762-7E10-4DF2-A802-41C52F3B9C02}"/>
          </ac:picMkLst>
        </pc:picChg>
        <pc:picChg chg="del">
          <ac:chgData name="Balamhashwa Syiemlieh [Chillibreeze]" userId="54efa616-9f42-44f8-bda7-1f8f19082b98" providerId="ADAL" clId="{D319DF0D-D713-4395-88DA-7ECAA612AD1C}" dt="2020-07-13T06:32:21.227" v="1814" actId="478"/>
          <ac:picMkLst>
            <pc:docMk/>
            <pc:sldMk cId="1663750524" sldId="1872"/>
            <ac:picMk id="70" creationId="{DA274840-D966-4D56-A1B2-219ACF10B44A}"/>
          </ac:picMkLst>
        </pc:picChg>
        <pc:picChg chg="del">
          <ac:chgData name="Balamhashwa Syiemlieh [Chillibreeze]" userId="54efa616-9f42-44f8-bda7-1f8f19082b98" providerId="ADAL" clId="{D319DF0D-D713-4395-88DA-7ECAA612AD1C}" dt="2020-07-13T06:28:37.281" v="1710" actId="478"/>
          <ac:picMkLst>
            <pc:docMk/>
            <pc:sldMk cId="1663750524" sldId="1872"/>
            <ac:picMk id="71" creationId="{2537A9E5-E1FD-4C65-8CE1-FE5540174DD1}"/>
          </ac:picMkLst>
        </pc:picChg>
        <pc:picChg chg="del">
          <ac:chgData name="Balamhashwa Syiemlieh [Chillibreeze]" userId="54efa616-9f42-44f8-bda7-1f8f19082b98" providerId="ADAL" clId="{D319DF0D-D713-4395-88DA-7ECAA612AD1C}" dt="2020-07-13T06:27:47.391" v="1701" actId="478"/>
          <ac:picMkLst>
            <pc:docMk/>
            <pc:sldMk cId="1663750524" sldId="1872"/>
            <ac:picMk id="72" creationId="{10823BA3-B71C-4280-A678-618A09880D90}"/>
          </ac:picMkLst>
        </pc:picChg>
        <pc:picChg chg="del">
          <ac:chgData name="Balamhashwa Syiemlieh [Chillibreeze]" userId="54efa616-9f42-44f8-bda7-1f8f19082b98" providerId="ADAL" clId="{D319DF0D-D713-4395-88DA-7ECAA612AD1C}" dt="2020-07-13T06:30:46.321" v="1793" actId="478"/>
          <ac:picMkLst>
            <pc:docMk/>
            <pc:sldMk cId="1663750524" sldId="1872"/>
            <ac:picMk id="74" creationId="{484AEDCF-4E45-4EF8-B9CE-9741F506325C}"/>
          </ac:picMkLst>
        </pc:picChg>
      </pc:sldChg>
      <pc:sldChg chg="delSp modSp mod">
        <pc:chgData name="Balamhashwa Syiemlieh [Chillibreeze]" userId="54efa616-9f42-44f8-bda7-1f8f19082b98" providerId="ADAL" clId="{D319DF0D-D713-4395-88DA-7ECAA612AD1C}" dt="2020-07-13T09:20:40.987" v="3137" actId="165"/>
        <pc:sldMkLst>
          <pc:docMk/>
          <pc:sldMk cId="3280134131" sldId="1874"/>
        </pc:sldMkLst>
        <pc:spChg chg="mod">
          <ac:chgData name="Balamhashwa Syiemlieh [Chillibreeze]" userId="54efa616-9f42-44f8-bda7-1f8f19082b98" providerId="ADAL" clId="{D319DF0D-D713-4395-88DA-7ECAA612AD1C}" dt="2020-07-13T04:19:56.715" v="66"/>
          <ac:spMkLst>
            <pc:docMk/>
            <pc:sldMk cId="3280134131" sldId="1874"/>
            <ac:spMk id="2" creationId="{00000000-0000-0000-0000-000000000000}"/>
          </ac:spMkLst>
        </pc:spChg>
        <pc:spChg chg="del mod">
          <ac:chgData name="Balamhashwa Syiemlieh [Chillibreeze]" userId="54efa616-9f42-44f8-bda7-1f8f19082b98" providerId="ADAL" clId="{D319DF0D-D713-4395-88DA-7ECAA612AD1C}" dt="2020-07-13T09:20:14.278" v="3134" actId="478"/>
          <ac:spMkLst>
            <pc:docMk/>
            <pc:sldMk cId="3280134131" sldId="1874"/>
            <ac:spMk id="4" creationId="{8D0CBB96-A085-4B9F-A843-6BDF47F7930B}"/>
          </ac:spMkLst>
        </pc:spChg>
        <pc:spChg chg="mod topLvl">
          <ac:chgData name="Balamhashwa Syiemlieh [Chillibreeze]" userId="54efa616-9f42-44f8-bda7-1f8f19082b98" providerId="ADAL" clId="{D319DF0D-D713-4395-88DA-7ECAA612AD1C}" dt="2020-07-13T09:20:40.987" v="3137" actId="165"/>
          <ac:spMkLst>
            <pc:docMk/>
            <pc:sldMk cId="3280134131" sldId="1874"/>
            <ac:spMk id="7" creationId="{E90765FD-FD94-43F1-B52A-09EF0B8B4F1C}"/>
          </ac:spMkLst>
        </pc:spChg>
        <pc:spChg chg="mod topLvl">
          <ac:chgData name="Balamhashwa Syiemlieh [Chillibreeze]" userId="54efa616-9f42-44f8-bda7-1f8f19082b98" providerId="ADAL" clId="{D319DF0D-D713-4395-88DA-7ECAA612AD1C}" dt="2020-07-13T09:20:40.987" v="3137" actId="165"/>
          <ac:spMkLst>
            <pc:docMk/>
            <pc:sldMk cId="3280134131" sldId="1874"/>
            <ac:spMk id="8" creationId="{F94ED6EE-11DB-4135-84D5-547BBBF7B99E}"/>
          </ac:spMkLst>
        </pc:spChg>
        <pc:spChg chg="mod topLvl">
          <ac:chgData name="Balamhashwa Syiemlieh [Chillibreeze]" userId="54efa616-9f42-44f8-bda7-1f8f19082b98" providerId="ADAL" clId="{D319DF0D-D713-4395-88DA-7ECAA612AD1C}" dt="2020-07-13T09:20:40.987" v="3137" actId="165"/>
          <ac:spMkLst>
            <pc:docMk/>
            <pc:sldMk cId="3280134131" sldId="1874"/>
            <ac:spMk id="9" creationId="{C89B23AC-9BFA-4C35-879A-C140D0B954C6}"/>
          </ac:spMkLst>
        </pc:spChg>
        <pc:spChg chg="mod topLvl">
          <ac:chgData name="Balamhashwa Syiemlieh [Chillibreeze]" userId="54efa616-9f42-44f8-bda7-1f8f19082b98" providerId="ADAL" clId="{D319DF0D-D713-4395-88DA-7ECAA612AD1C}" dt="2020-07-13T09:20:40.987" v="3137" actId="165"/>
          <ac:spMkLst>
            <pc:docMk/>
            <pc:sldMk cId="3280134131" sldId="1874"/>
            <ac:spMk id="10" creationId="{AC8C90D5-A192-4720-8733-2F4A95D39DEE}"/>
          </ac:spMkLst>
        </pc:spChg>
        <pc:grpChg chg="del mod">
          <ac:chgData name="Balamhashwa Syiemlieh [Chillibreeze]" userId="54efa616-9f42-44f8-bda7-1f8f19082b98" providerId="ADAL" clId="{D319DF0D-D713-4395-88DA-7ECAA612AD1C}" dt="2020-07-13T09:20:40.987" v="3137" actId="165"/>
          <ac:grpSpMkLst>
            <pc:docMk/>
            <pc:sldMk cId="3280134131" sldId="1874"/>
            <ac:grpSpMk id="3" creationId="{527099FE-0923-4AAF-B420-438D1F088909}"/>
          </ac:grpSpMkLst>
        </pc:grpChg>
        <pc:picChg chg="del">
          <ac:chgData name="Balamhashwa Syiemlieh [Chillibreeze]" userId="54efa616-9f42-44f8-bda7-1f8f19082b98" providerId="ADAL" clId="{D319DF0D-D713-4395-88DA-7ECAA612AD1C}" dt="2020-07-13T09:20:14.278" v="3134" actId="478"/>
          <ac:picMkLst>
            <pc:docMk/>
            <pc:sldMk cId="3280134131" sldId="1874"/>
            <ac:picMk id="5" creationId="{497443A2-A56F-46BD-B487-E75FDDB2996A}"/>
          </ac:picMkLst>
        </pc:picChg>
        <pc:picChg chg="mod">
          <ac:chgData name="Balamhashwa Syiemlieh [Chillibreeze]" userId="54efa616-9f42-44f8-bda7-1f8f19082b98" providerId="ADAL" clId="{D319DF0D-D713-4395-88DA-7ECAA612AD1C}" dt="2020-07-13T09:20:28.168" v="3136" actId="1076"/>
          <ac:picMkLst>
            <pc:docMk/>
            <pc:sldMk cId="3280134131" sldId="1874"/>
            <ac:picMk id="6" creationId="{8E06D8A1-D213-4063-BE3F-850C8D7F135E}"/>
          </ac:picMkLst>
        </pc:picChg>
      </pc:sldChg>
      <pc:sldChg chg="addSp delSp modSp mod">
        <pc:chgData name="Balamhashwa Syiemlieh [Chillibreeze]" userId="54efa616-9f42-44f8-bda7-1f8f19082b98" providerId="ADAL" clId="{D319DF0D-D713-4395-88DA-7ECAA612AD1C}" dt="2020-07-13T09:11:36.229" v="2948"/>
        <pc:sldMkLst>
          <pc:docMk/>
          <pc:sldMk cId="2962425294" sldId="1876"/>
        </pc:sldMkLst>
        <pc:spChg chg="del mod">
          <ac:chgData name="Balamhashwa Syiemlieh [Chillibreeze]" userId="54efa616-9f42-44f8-bda7-1f8f19082b98" providerId="ADAL" clId="{D319DF0D-D713-4395-88DA-7ECAA612AD1C}" dt="2020-07-13T09:08:41.139" v="2872" actId="478"/>
          <ac:spMkLst>
            <pc:docMk/>
            <pc:sldMk cId="2962425294" sldId="1876"/>
            <ac:spMk id="4" creationId="{DCFF8E7D-F15E-40C5-B61A-5E30859DA1BC}"/>
          </ac:spMkLst>
        </pc:spChg>
        <pc:spChg chg="del mod">
          <ac:chgData name="Balamhashwa Syiemlieh [Chillibreeze]" userId="54efa616-9f42-44f8-bda7-1f8f19082b98" providerId="ADAL" clId="{D319DF0D-D713-4395-88DA-7ECAA612AD1C}" dt="2020-07-13T09:09:10.758" v="2881" actId="478"/>
          <ac:spMkLst>
            <pc:docMk/>
            <pc:sldMk cId="2962425294" sldId="1876"/>
            <ac:spMk id="8" creationId="{5C7E03CB-046A-489E-BB03-89853D26D87A}"/>
          </ac:spMkLst>
        </pc:spChg>
        <pc:spChg chg="del mod">
          <ac:chgData name="Balamhashwa Syiemlieh [Chillibreeze]" userId="54efa616-9f42-44f8-bda7-1f8f19082b98" providerId="ADAL" clId="{D319DF0D-D713-4395-88DA-7ECAA612AD1C}" dt="2020-07-13T09:09:43.291" v="2891" actId="478"/>
          <ac:spMkLst>
            <pc:docMk/>
            <pc:sldMk cId="2962425294" sldId="1876"/>
            <ac:spMk id="11" creationId="{CC346C6C-596C-4439-B38B-98C538965447}"/>
          </ac:spMkLst>
        </pc:spChg>
        <pc:spChg chg="del mod">
          <ac:chgData name="Balamhashwa Syiemlieh [Chillibreeze]" userId="54efa616-9f42-44f8-bda7-1f8f19082b98" providerId="ADAL" clId="{D319DF0D-D713-4395-88DA-7ECAA612AD1C}" dt="2020-07-13T09:11:27.398" v="2939" actId="21"/>
          <ac:spMkLst>
            <pc:docMk/>
            <pc:sldMk cId="2962425294" sldId="1876"/>
            <ac:spMk id="16" creationId="{6BBEF19E-F37D-40F7-9C00-39C81FEFFA32}"/>
          </ac:spMkLst>
        </pc:spChg>
        <pc:spChg chg="del mod">
          <ac:chgData name="Balamhashwa Syiemlieh [Chillibreeze]" userId="54efa616-9f42-44f8-bda7-1f8f19082b98" providerId="ADAL" clId="{D319DF0D-D713-4395-88DA-7ECAA612AD1C}" dt="2020-07-13T09:11:32.188" v="2943" actId="21"/>
          <ac:spMkLst>
            <pc:docMk/>
            <pc:sldMk cId="2962425294" sldId="1876"/>
            <ac:spMk id="17" creationId="{E421E583-C514-4A20-86F0-27848B51DE77}"/>
          </ac:spMkLst>
        </pc:spChg>
        <pc:spChg chg="del mod">
          <ac:chgData name="Balamhashwa Syiemlieh [Chillibreeze]" userId="54efa616-9f42-44f8-bda7-1f8f19082b98" providerId="ADAL" clId="{D319DF0D-D713-4395-88DA-7ECAA612AD1C}" dt="2020-07-13T09:11:35.693" v="2947" actId="21"/>
          <ac:spMkLst>
            <pc:docMk/>
            <pc:sldMk cId="2962425294" sldId="1876"/>
            <ac:spMk id="18" creationId="{4AC0934B-C200-44BB-976E-F3F2E6575B32}"/>
          </ac:spMkLst>
        </pc:spChg>
        <pc:spChg chg="add mod">
          <ac:chgData name="Balamhashwa Syiemlieh [Chillibreeze]" userId="54efa616-9f42-44f8-bda7-1f8f19082b98" providerId="ADAL" clId="{D319DF0D-D713-4395-88DA-7ECAA612AD1C}" dt="2020-07-13T09:11:27.758" v="2940"/>
          <ac:spMkLst>
            <pc:docMk/>
            <pc:sldMk cId="2962425294" sldId="1876"/>
            <ac:spMk id="22" creationId="{CB71A3F3-8B39-4E29-89EA-775E23AA89CC}"/>
          </ac:spMkLst>
        </pc:spChg>
        <pc:spChg chg="add mod">
          <ac:chgData name="Balamhashwa Syiemlieh [Chillibreeze]" userId="54efa616-9f42-44f8-bda7-1f8f19082b98" providerId="ADAL" clId="{D319DF0D-D713-4395-88DA-7ECAA612AD1C}" dt="2020-07-13T09:11:32.828" v="2944"/>
          <ac:spMkLst>
            <pc:docMk/>
            <pc:sldMk cId="2962425294" sldId="1876"/>
            <ac:spMk id="25" creationId="{83769390-E9AC-4A97-8D9F-13E299D60D7E}"/>
          </ac:spMkLst>
        </pc:spChg>
        <pc:spChg chg="add mod">
          <ac:chgData name="Balamhashwa Syiemlieh [Chillibreeze]" userId="54efa616-9f42-44f8-bda7-1f8f19082b98" providerId="ADAL" clId="{D319DF0D-D713-4395-88DA-7ECAA612AD1C}" dt="2020-07-13T09:11:36.229" v="2948"/>
          <ac:spMkLst>
            <pc:docMk/>
            <pc:sldMk cId="2962425294" sldId="1876"/>
            <ac:spMk id="28" creationId="{E50CF7ED-AF37-4772-B950-B6827ACA8A4A}"/>
          </ac:spMkLst>
        </pc:spChg>
        <pc:picChg chg="del mod">
          <ac:chgData name="Balamhashwa Syiemlieh [Chillibreeze]" userId="54efa616-9f42-44f8-bda7-1f8f19082b98" providerId="ADAL" clId="{D319DF0D-D713-4395-88DA-7ECAA612AD1C}" dt="2020-07-13T09:11:24.713" v="2937" actId="21"/>
          <ac:picMkLst>
            <pc:docMk/>
            <pc:sldMk cId="2962425294" sldId="1876"/>
            <ac:picMk id="3" creationId="{FBA29F23-059F-4953-8B95-701A19648AED}"/>
          </ac:picMkLst>
        </pc:picChg>
        <pc:picChg chg="del mod">
          <ac:chgData name="Balamhashwa Syiemlieh [Chillibreeze]" userId="54efa616-9f42-44f8-bda7-1f8f19082b98" providerId="ADAL" clId="{D319DF0D-D713-4395-88DA-7ECAA612AD1C}" dt="2020-07-13T09:11:28.708" v="2941" actId="21"/>
          <ac:picMkLst>
            <pc:docMk/>
            <pc:sldMk cId="2962425294" sldId="1876"/>
            <ac:picMk id="5" creationId="{4476B06C-F57C-4BE4-9BD0-3D2CDB17251F}"/>
          </ac:picMkLst>
        </pc:picChg>
        <pc:picChg chg="del mod">
          <ac:chgData name="Balamhashwa Syiemlieh [Chillibreeze]" userId="54efa616-9f42-44f8-bda7-1f8f19082b98" providerId="ADAL" clId="{D319DF0D-D713-4395-88DA-7ECAA612AD1C}" dt="2020-07-13T09:11:33.690" v="2945" actId="21"/>
          <ac:picMkLst>
            <pc:docMk/>
            <pc:sldMk cId="2962425294" sldId="1876"/>
            <ac:picMk id="6" creationId="{7FC93736-2665-428E-AEA4-DBA1BF52593C}"/>
          </ac:picMkLst>
        </pc:picChg>
        <pc:picChg chg="add del mod">
          <ac:chgData name="Balamhashwa Syiemlieh [Chillibreeze]" userId="54efa616-9f42-44f8-bda7-1f8f19082b98" providerId="ADAL" clId="{D319DF0D-D713-4395-88DA-7ECAA612AD1C}" dt="2020-07-13T09:08:52.328" v="2877" actId="478"/>
          <ac:picMkLst>
            <pc:docMk/>
            <pc:sldMk cId="2962425294" sldId="1876"/>
            <ac:picMk id="12" creationId="{1E199559-F014-44CC-977F-8234BA093A32}"/>
          </ac:picMkLst>
        </pc:picChg>
        <pc:picChg chg="add del mod">
          <ac:chgData name="Balamhashwa Syiemlieh [Chillibreeze]" userId="54efa616-9f42-44f8-bda7-1f8f19082b98" providerId="ADAL" clId="{D319DF0D-D713-4395-88DA-7ECAA612AD1C}" dt="2020-07-13T09:09:18.829" v="2886" actId="478"/>
          <ac:picMkLst>
            <pc:docMk/>
            <pc:sldMk cId="2962425294" sldId="1876"/>
            <ac:picMk id="14" creationId="{4FFE4421-6B1E-4D14-A17B-8D0ADB2E5BB2}"/>
          </ac:picMkLst>
        </pc:picChg>
        <pc:picChg chg="add del mod">
          <ac:chgData name="Balamhashwa Syiemlieh [Chillibreeze]" userId="54efa616-9f42-44f8-bda7-1f8f19082b98" providerId="ADAL" clId="{D319DF0D-D713-4395-88DA-7ECAA612AD1C}" dt="2020-07-13T09:09:50.668" v="2894" actId="478"/>
          <ac:picMkLst>
            <pc:docMk/>
            <pc:sldMk cId="2962425294" sldId="1876"/>
            <ac:picMk id="19" creationId="{F883F5E6-FAA9-41E1-985B-540D56ABA747}"/>
          </ac:picMkLst>
        </pc:picChg>
        <pc:picChg chg="del">
          <ac:chgData name="Balamhashwa Syiemlieh [Chillibreeze]" userId="54efa616-9f42-44f8-bda7-1f8f19082b98" providerId="ADAL" clId="{D319DF0D-D713-4395-88DA-7ECAA612AD1C}" dt="2020-07-13T09:09:10.758" v="2881" actId="478"/>
          <ac:picMkLst>
            <pc:docMk/>
            <pc:sldMk cId="2962425294" sldId="1876"/>
            <ac:picMk id="20" creationId="{C688D2FC-2BCE-4F6A-88E7-EF80809C49E4}"/>
          </ac:picMkLst>
        </pc:picChg>
        <pc:picChg chg="add mod">
          <ac:chgData name="Balamhashwa Syiemlieh [Chillibreeze]" userId="54efa616-9f42-44f8-bda7-1f8f19082b98" providerId="ADAL" clId="{D319DF0D-D713-4395-88DA-7ECAA612AD1C}" dt="2020-07-13T09:11:25.083" v="2938"/>
          <ac:picMkLst>
            <pc:docMk/>
            <pc:sldMk cId="2962425294" sldId="1876"/>
            <ac:picMk id="21" creationId="{95041F1F-C8A8-4DB9-BBEA-2F365D4C4418}"/>
          </ac:picMkLst>
        </pc:picChg>
        <pc:picChg chg="add mod">
          <ac:chgData name="Balamhashwa Syiemlieh [Chillibreeze]" userId="54efa616-9f42-44f8-bda7-1f8f19082b98" providerId="ADAL" clId="{D319DF0D-D713-4395-88DA-7ECAA612AD1C}" dt="2020-07-13T09:11:29.325" v="2942"/>
          <ac:picMkLst>
            <pc:docMk/>
            <pc:sldMk cId="2962425294" sldId="1876"/>
            <ac:picMk id="23" creationId="{C47EC432-11F5-4744-A55F-F25EDD39E666}"/>
          </ac:picMkLst>
        </pc:picChg>
        <pc:picChg chg="del">
          <ac:chgData name="Balamhashwa Syiemlieh [Chillibreeze]" userId="54efa616-9f42-44f8-bda7-1f8f19082b98" providerId="ADAL" clId="{D319DF0D-D713-4395-88DA-7ECAA612AD1C}" dt="2020-07-13T09:09:43.291" v="2891" actId="478"/>
          <ac:picMkLst>
            <pc:docMk/>
            <pc:sldMk cId="2962425294" sldId="1876"/>
            <ac:picMk id="24" creationId="{FB942C7C-F412-425A-9C25-30AF5417A913}"/>
          </ac:picMkLst>
        </pc:picChg>
        <pc:picChg chg="del mod">
          <ac:chgData name="Balamhashwa Syiemlieh [Chillibreeze]" userId="54efa616-9f42-44f8-bda7-1f8f19082b98" providerId="ADAL" clId="{D319DF0D-D713-4395-88DA-7ECAA612AD1C}" dt="2020-07-13T09:08:41.139" v="2872" actId="478"/>
          <ac:picMkLst>
            <pc:docMk/>
            <pc:sldMk cId="2962425294" sldId="1876"/>
            <ac:picMk id="26" creationId="{2F318894-FC40-43C0-A039-35756D09B4A6}"/>
          </ac:picMkLst>
        </pc:picChg>
        <pc:picChg chg="add mod">
          <ac:chgData name="Balamhashwa Syiemlieh [Chillibreeze]" userId="54efa616-9f42-44f8-bda7-1f8f19082b98" providerId="ADAL" clId="{D319DF0D-D713-4395-88DA-7ECAA612AD1C}" dt="2020-07-13T09:11:34.278" v="2946"/>
          <ac:picMkLst>
            <pc:docMk/>
            <pc:sldMk cId="2962425294" sldId="1876"/>
            <ac:picMk id="27" creationId="{8E5FC2E7-9059-4E6A-AEC6-BDD32E5EC37C}"/>
          </ac:picMkLst>
        </pc:picChg>
      </pc:sldChg>
      <pc:sldChg chg="addSp delSp modSp mod">
        <pc:chgData name="Balamhashwa Syiemlieh [Chillibreeze]" userId="54efa616-9f42-44f8-bda7-1f8f19082b98" providerId="ADAL" clId="{D319DF0D-D713-4395-88DA-7ECAA612AD1C}" dt="2020-07-13T11:24:42.055" v="3762" actId="1076"/>
        <pc:sldMkLst>
          <pc:docMk/>
          <pc:sldMk cId="3679369250" sldId="1877"/>
        </pc:sldMkLst>
        <pc:spChg chg="del">
          <ac:chgData name="Balamhashwa Syiemlieh [Chillibreeze]" userId="54efa616-9f42-44f8-bda7-1f8f19082b98" providerId="ADAL" clId="{D319DF0D-D713-4395-88DA-7ECAA612AD1C}" dt="2020-07-13T09:11:49.618" v="2955" actId="21"/>
          <ac:spMkLst>
            <pc:docMk/>
            <pc:sldMk cId="3679369250" sldId="1877"/>
            <ac:spMk id="3" creationId="{7FAEE2C3-93AA-4D75-BFDA-EC6D3C539347}"/>
          </ac:spMkLst>
        </pc:spChg>
        <pc:spChg chg="del mod">
          <ac:chgData name="Balamhashwa Syiemlieh [Chillibreeze]" userId="54efa616-9f42-44f8-bda7-1f8f19082b98" providerId="ADAL" clId="{D319DF0D-D713-4395-88DA-7ECAA612AD1C}" dt="2020-07-13T09:12:58.158" v="2970" actId="478"/>
          <ac:spMkLst>
            <pc:docMk/>
            <pc:sldMk cId="3679369250" sldId="1877"/>
            <ac:spMk id="10" creationId="{B00311A4-13DD-42DC-AC52-9346C596BA95}"/>
          </ac:spMkLst>
        </pc:spChg>
        <pc:spChg chg="add mod">
          <ac:chgData name="Balamhashwa Syiemlieh [Chillibreeze]" userId="54efa616-9f42-44f8-bda7-1f8f19082b98" providerId="ADAL" clId="{D319DF0D-D713-4395-88DA-7ECAA612AD1C}" dt="2020-07-13T09:11:40.338" v="2950"/>
          <ac:spMkLst>
            <pc:docMk/>
            <pc:sldMk cId="3679369250" sldId="1877"/>
            <ac:spMk id="11" creationId="{39398ECF-9C93-4EA9-8FE0-6B86E62E3B5E}"/>
          </ac:spMkLst>
        </pc:spChg>
        <pc:spChg chg="add mod">
          <ac:chgData name="Balamhashwa Syiemlieh [Chillibreeze]" userId="54efa616-9f42-44f8-bda7-1f8f19082b98" providerId="ADAL" clId="{D319DF0D-D713-4395-88DA-7ECAA612AD1C}" dt="2020-07-13T09:11:41.810" v="2952"/>
          <ac:spMkLst>
            <pc:docMk/>
            <pc:sldMk cId="3679369250" sldId="1877"/>
            <ac:spMk id="12" creationId="{919EAD2F-E1EE-45F7-8B7B-F9F269F09003}"/>
          </ac:spMkLst>
        </pc:spChg>
        <pc:spChg chg="add mod">
          <ac:chgData name="Balamhashwa Syiemlieh [Chillibreeze]" userId="54efa616-9f42-44f8-bda7-1f8f19082b98" providerId="ADAL" clId="{D319DF0D-D713-4395-88DA-7ECAA612AD1C}" dt="2020-07-13T09:11:43.178" v="2954"/>
          <ac:spMkLst>
            <pc:docMk/>
            <pc:sldMk cId="3679369250" sldId="1877"/>
            <ac:spMk id="13" creationId="{0684E4EA-75F6-4981-ACD5-B0BC2DE62209}"/>
          </ac:spMkLst>
        </pc:spChg>
        <pc:spChg chg="add mod">
          <ac:chgData name="Balamhashwa Syiemlieh [Chillibreeze]" userId="54efa616-9f42-44f8-bda7-1f8f19082b98" providerId="ADAL" clId="{D319DF0D-D713-4395-88DA-7ECAA612AD1C}" dt="2020-07-13T09:11:49.998" v="2956"/>
          <ac:spMkLst>
            <pc:docMk/>
            <pc:sldMk cId="3679369250" sldId="1877"/>
            <ac:spMk id="14" creationId="{0AAC7216-FD80-4621-8D57-755652854096}"/>
          </ac:spMkLst>
        </pc:spChg>
        <pc:spChg chg="add mod">
          <ac:chgData name="Balamhashwa Syiemlieh [Chillibreeze]" userId="54efa616-9f42-44f8-bda7-1f8f19082b98" providerId="ADAL" clId="{D319DF0D-D713-4395-88DA-7ECAA612AD1C}" dt="2020-07-13T09:11:51.698" v="2958"/>
          <ac:spMkLst>
            <pc:docMk/>
            <pc:sldMk cId="3679369250" sldId="1877"/>
            <ac:spMk id="15" creationId="{3FF3104A-051A-4B95-B80E-0F9C3E84E8B1}"/>
          </ac:spMkLst>
        </pc:spChg>
        <pc:spChg chg="add mod">
          <ac:chgData name="Balamhashwa Syiemlieh [Chillibreeze]" userId="54efa616-9f42-44f8-bda7-1f8f19082b98" providerId="ADAL" clId="{D319DF0D-D713-4395-88DA-7ECAA612AD1C}" dt="2020-07-13T09:13:23.508" v="2974" actId="555"/>
          <ac:spMkLst>
            <pc:docMk/>
            <pc:sldMk cId="3679369250" sldId="1877"/>
            <ac:spMk id="16" creationId="{BB5370FC-808B-4A81-85F7-F79291F5C5AC}"/>
          </ac:spMkLst>
        </pc:spChg>
        <pc:spChg chg="del">
          <ac:chgData name="Balamhashwa Syiemlieh [Chillibreeze]" userId="54efa616-9f42-44f8-bda7-1f8f19082b98" providerId="ADAL" clId="{D319DF0D-D713-4395-88DA-7ECAA612AD1C}" dt="2020-07-13T09:11:39.978" v="2949" actId="21"/>
          <ac:spMkLst>
            <pc:docMk/>
            <pc:sldMk cId="3679369250" sldId="1877"/>
            <ac:spMk id="44" creationId="{A523FE02-751B-4D40-969B-FC1024E71044}"/>
          </ac:spMkLst>
        </pc:spChg>
        <pc:spChg chg="del">
          <ac:chgData name="Balamhashwa Syiemlieh [Chillibreeze]" userId="54efa616-9f42-44f8-bda7-1f8f19082b98" providerId="ADAL" clId="{D319DF0D-D713-4395-88DA-7ECAA612AD1C}" dt="2020-07-13T09:11:41.190" v="2951" actId="21"/>
          <ac:spMkLst>
            <pc:docMk/>
            <pc:sldMk cId="3679369250" sldId="1877"/>
            <ac:spMk id="46" creationId="{7059E32E-513A-4A91-973D-5691D1531E84}"/>
          </ac:spMkLst>
        </pc:spChg>
        <pc:spChg chg="del">
          <ac:chgData name="Balamhashwa Syiemlieh [Chillibreeze]" userId="54efa616-9f42-44f8-bda7-1f8f19082b98" providerId="ADAL" clId="{D319DF0D-D713-4395-88DA-7ECAA612AD1C}" dt="2020-07-13T09:11:42.638" v="2953" actId="21"/>
          <ac:spMkLst>
            <pc:docMk/>
            <pc:sldMk cId="3679369250" sldId="1877"/>
            <ac:spMk id="48" creationId="{E067EB83-D6CF-46BF-A083-D820B2F8336D}"/>
          </ac:spMkLst>
        </pc:spChg>
        <pc:spChg chg="del">
          <ac:chgData name="Balamhashwa Syiemlieh [Chillibreeze]" userId="54efa616-9f42-44f8-bda7-1f8f19082b98" providerId="ADAL" clId="{D319DF0D-D713-4395-88DA-7ECAA612AD1C}" dt="2020-07-13T09:11:51.010" v="2957" actId="21"/>
          <ac:spMkLst>
            <pc:docMk/>
            <pc:sldMk cId="3679369250" sldId="1877"/>
            <ac:spMk id="52" creationId="{A338EA3F-5B95-4C84-A332-1E8119AC601C}"/>
          </ac:spMkLst>
        </pc:spChg>
        <pc:spChg chg="del">
          <ac:chgData name="Balamhashwa Syiemlieh [Chillibreeze]" userId="54efa616-9f42-44f8-bda7-1f8f19082b98" providerId="ADAL" clId="{D319DF0D-D713-4395-88DA-7ECAA612AD1C}" dt="2020-07-13T09:11:53.418" v="2959" actId="21"/>
          <ac:spMkLst>
            <pc:docMk/>
            <pc:sldMk cId="3679369250" sldId="1877"/>
            <ac:spMk id="53" creationId="{090F1387-2B70-41AA-9AE7-35AEF6F899A9}"/>
          </ac:spMkLst>
        </pc:spChg>
        <pc:picChg chg="mod">
          <ac:chgData name="Balamhashwa Syiemlieh [Chillibreeze]" userId="54efa616-9f42-44f8-bda7-1f8f19082b98" providerId="ADAL" clId="{D319DF0D-D713-4395-88DA-7ECAA612AD1C}" dt="2020-07-13T11:24:42.055" v="3762" actId="1076"/>
          <ac:picMkLst>
            <pc:docMk/>
            <pc:sldMk cId="3679369250" sldId="1877"/>
            <ac:picMk id="2" creationId="{C3817700-98C3-4AA6-95ED-8391B484753F}"/>
          </ac:picMkLst>
        </pc:picChg>
        <pc:picChg chg="del mod">
          <ac:chgData name="Balamhashwa Syiemlieh [Chillibreeze]" userId="54efa616-9f42-44f8-bda7-1f8f19082b98" providerId="ADAL" clId="{D319DF0D-D713-4395-88DA-7ECAA612AD1C}" dt="2020-07-13T09:13:03.568" v="2971" actId="478"/>
          <ac:picMkLst>
            <pc:docMk/>
            <pc:sldMk cId="3679369250" sldId="1877"/>
            <ac:picMk id="20" creationId="{4F3C33F0-C48C-446A-9BAB-B7842365FF7F}"/>
          </ac:picMkLst>
        </pc:picChg>
      </pc:sldChg>
      <pc:sldChg chg="addSp delSp modSp mod">
        <pc:chgData name="Balamhashwa Syiemlieh [Chillibreeze]" userId="54efa616-9f42-44f8-bda7-1f8f19082b98" providerId="ADAL" clId="{D319DF0D-D713-4395-88DA-7ECAA612AD1C}" dt="2020-07-13T09:14:38.078" v="3001"/>
        <pc:sldMkLst>
          <pc:docMk/>
          <pc:sldMk cId="4159586270" sldId="1879"/>
        </pc:sldMkLst>
        <pc:spChg chg="add del mod">
          <ac:chgData name="Balamhashwa Syiemlieh [Chillibreeze]" userId="54efa616-9f42-44f8-bda7-1f8f19082b98" providerId="ADAL" clId="{D319DF0D-D713-4395-88DA-7ECAA612AD1C}" dt="2020-07-13T05:04:28.262" v="279" actId="21"/>
          <ac:spMkLst>
            <pc:docMk/>
            <pc:sldMk cId="4159586270" sldId="1879"/>
            <ac:spMk id="17" creationId="{DA949A21-0D15-4F07-9826-0E12DAF9BD4C}"/>
          </ac:spMkLst>
        </pc:spChg>
        <pc:spChg chg="add mod">
          <ac:chgData name="Balamhashwa Syiemlieh [Chillibreeze]" userId="54efa616-9f42-44f8-bda7-1f8f19082b98" providerId="ADAL" clId="{D319DF0D-D713-4395-88DA-7ECAA612AD1C}" dt="2020-07-13T09:14:31.808" v="2995"/>
          <ac:spMkLst>
            <pc:docMk/>
            <pc:sldMk cId="4159586270" sldId="1879"/>
            <ac:spMk id="20" creationId="{C9E8F556-F8EF-47BA-A559-52AE1E45650C}"/>
          </ac:spMkLst>
        </pc:spChg>
        <pc:spChg chg="del mod">
          <ac:chgData name="Balamhashwa Syiemlieh [Chillibreeze]" userId="54efa616-9f42-44f8-bda7-1f8f19082b98" providerId="ADAL" clId="{D319DF0D-D713-4395-88DA-7ECAA612AD1C}" dt="2020-07-13T09:14:31.165" v="2994" actId="21"/>
          <ac:spMkLst>
            <pc:docMk/>
            <pc:sldMk cId="4159586270" sldId="1879"/>
            <ac:spMk id="21" creationId="{568DA296-E737-4237-98FA-65947A975989}"/>
          </ac:spMkLst>
        </pc:spChg>
        <pc:spChg chg="del mod">
          <ac:chgData name="Balamhashwa Syiemlieh [Chillibreeze]" userId="54efa616-9f42-44f8-bda7-1f8f19082b98" providerId="ADAL" clId="{D319DF0D-D713-4395-88DA-7ECAA612AD1C}" dt="2020-07-13T09:14:37.428" v="3000" actId="21"/>
          <ac:spMkLst>
            <pc:docMk/>
            <pc:sldMk cId="4159586270" sldId="1879"/>
            <ac:spMk id="22" creationId="{723C6FEC-4946-48C9-B3C1-C9F03AECB9DE}"/>
          </ac:spMkLst>
        </pc:spChg>
        <pc:spChg chg="add mod">
          <ac:chgData name="Balamhashwa Syiemlieh [Chillibreeze]" userId="54efa616-9f42-44f8-bda7-1f8f19082b98" providerId="ADAL" clId="{D319DF0D-D713-4395-88DA-7ECAA612AD1C}" dt="2020-07-13T09:14:38.078" v="3001"/>
          <ac:spMkLst>
            <pc:docMk/>
            <pc:sldMk cId="4159586270" sldId="1879"/>
            <ac:spMk id="26" creationId="{A146F9C2-B9BE-4FF3-A684-EA262D387C34}"/>
          </ac:spMkLst>
        </pc:spChg>
        <pc:grpChg chg="del mod">
          <ac:chgData name="Balamhashwa Syiemlieh [Chillibreeze]" userId="54efa616-9f42-44f8-bda7-1f8f19082b98" providerId="ADAL" clId="{D319DF0D-D713-4395-88DA-7ECAA612AD1C}" dt="2020-07-13T09:14:13.629" v="2986" actId="478"/>
          <ac:grpSpMkLst>
            <pc:docMk/>
            <pc:sldMk cId="4159586270" sldId="1879"/>
            <ac:grpSpMk id="11" creationId="{C854847A-DD00-4669-AF24-0D9F0AD863FE}"/>
          </ac:grpSpMkLst>
        </pc:grpChg>
        <pc:grpChg chg="del mod">
          <ac:chgData name="Balamhashwa Syiemlieh [Chillibreeze]" userId="54efa616-9f42-44f8-bda7-1f8f19082b98" providerId="ADAL" clId="{D319DF0D-D713-4395-88DA-7ECAA612AD1C}" dt="2020-07-13T09:13:49.988" v="2978" actId="478"/>
          <ac:grpSpMkLst>
            <pc:docMk/>
            <pc:sldMk cId="4159586270" sldId="1879"/>
            <ac:grpSpMk id="14" creationId="{4B6F758F-4C87-4FDD-AB85-D45FE044EF68}"/>
          </ac:grpSpMkLst>
        </pc:grpChg>
        <pc:picChg chg="del mod">
          <ac:chgData name="Balamhashwa Syiemlieh [Chillibreeze]" userId="54efa616-9f42-44f8-bda7-1f8f19082b98" providerId="ADAL" clId="{D319DF0D-D713-4395-88DA-7ECAA612AD1C}" dt="2020-07-13T09:13:49.988" v="2978" actId="478"/>
          <ac:picMkLst>
            <pc:docMk/>
            <pc:sldMk cId="4159586270" sldId="1879"/>
            <ac:picMk id="3" creationId="{31931959-430A-4E1A-A0F1-0EEFAC68C962}"/>
          </ac:picMkLst>
        </pc:picChg>
        <pc:picChg chg="del mod">
          <ac:chgData name="Balamhashwa Syiemlieh [Chillibreeze]" userId="54efa616-9f42-44f8-bda7-1f8f19082b98" providerId="ADAL" clId="{D319DF0D-D713-4395-88DA-7ECAA612AD1C}" dt="2020-07-13T09:14:29.528" v="2992" actId="21"/>
          <ac:picMkLst>
            <pc:docMk/>
            <pc:sldMk cId="4159586270" sldId="1879"/>
            <ac:picMk id="4" creationId="{CE0817B4-2521-42B9-8595-323400E87687}"/>
          </ac:picMkLst>
        </pc:picChg>
        <pc:picChg chg="del">
          <ac:chgData name="Balamhashwa Syiemlieh [Chillibreeze]" userId="54efa616-9f42-44f8-bda7-1f8f19082b98" providerId="ADAL" clId="{D319DF0D-D713-4395-88DA-7ECAA612AD1C}" dt="2020-07-13T09:14:13.629" v="2986" actId="478"/>
          <ac:picMkLst>
            <pc:docMk/>
            <pc:sldMk cId="4159586270" sldId="1879"/>
            <ac:picMk id="5" creationId="{436F3C2E-222B-4253-B44E-250F829A68C5}"/>
          </ac:picMkLst>
        </pc:picChg>
        <pc:picChg chg="del mod">
          <ac:chgData name="Balamhashwa Syiemlieh [Chillibreeze]" userId="54efa616-9f42-44f8-bda7-1f8f19082b98" providerId="ADAL" clId="{D319DF0D-D713-4395-88DA-7ECAA612AD1C}" dt="2020-07-13T09:14:34.848" v="2998" actId="21"/>
          <ac:picMkLst>
            <pc:docMk/>
            <pc:sldMk cId="4159586270" sldId="1879"/>
            <ac:picMk id="6" creationId="{7ECF7D52-5EB4-443F-93AD-3C53620C94C1}"/>
          </ac:picMkLst>
        </pc:picChg>
        <pc:picChg chg="add del mod">
          <ac:chgData name="Balamhashwa Syiemlieh [Chillibreeze]" userId="54efa616-9f42-44f8-bda7-1f8f19082b98" providerId="ADAL" clId="{D319DF0D-D713-4395-88DA-7ECAA612AD1C}" dt="2020-07-13T09:14:26.073" v="2991" actId="478"/>
          <ac:picMkLst>
            <pc:docMk/>
            <pc:sldMk cId="4159586270" sldId="1879"/>
            <ac:picMk id="17" creationId="{902BCD65-13BE-4F2E-BE9D-668CC8E114E9}"/>
          </ac:picMkLst>
        </pc:picChg>
        <pc:picChg chg="add del mod">
          <ac:chgData name="Balamhashwa Syiemlieh [Chillibreeze]" userId="54efa616-9f42-44f8-bda7-1f8f19082b98" providerId="ADAL" clId="{D319DF0D-D713-4395-88DA-7ECAA612AD1C}" dt="2020-07-13T09:14:26.073" v="2991" actId="478"/>
          <ac:picMkLst>
            <pc:docMk/>
            <pc:sldMk cId="4159586270" sldId="1879"/>
            <ac:picMk id="18" creationId="{0E0FD0E8-DB8E-47F4-AD8C-9563CD8F6A0F}"/>
          </ac:picMkLst>
        </pc:picChg>
        <pc:picChg chg="add mod">
          <ac:chgData name="Balamhashwa Syiemlieh [Chillibreeze]" userId="54efa616-9f42-44f8-bda7-1f8f19082b98" providerId="ADAL" clId="{D319DF0D-D713-4395-88DA-7ECAA612AD1C}" dt="2020-07-13T09:14:29.920" v="2993"/>
          <ac:picMkLst>
            <pc:docMk/>
            <pc:sldMk cId="4159586270" sldId="1879"/>
            <ac:picMk id="19" creationId="{3D360797-1717-4005-B777-1F7F6E5E5972}"/>
          </ac:picMkLst>
        </pc:picChg>
        <pc:picChg chg="add mod">
          <ac:chgData name="Balamhashwa Syiemlieh [Chillibreeze]" userId="54efa616-9f42-44f8-bda7-1f8f19082b98" providerId="ADAL" clId="{D319DF0D-D713-4395-88DA-7ECAA612AD1C}" dt="2020-07-13T09:14:35.702" v="2999"/>
          <ac:picMkLst>
            <pc:docMk/>
            <pc:sldMk cId="4159586270" sldId="1879"/>
            <ac:picMk id="24" creationId="{6F1C7257-8762-4AED-8F4C-DAF57956E419}"/>
          </ac:picMkLst>
        </pc:picChg>
        <pc:cxnChg chg="add mod">
          <ac:chgData name="Balamhashwa Syiemlieh [Chillibreeze]" userId="54efa616-9f42-44f8-bda7-1f8f19082b98" providerId="ADAL" clId="{D319DF0D-D713-4395-88DA-7ECAA612AD1C}" dt="2020-07-13T09:14:33.501" v="2997"/>
          <ac:cxnSpMkLst>
            <pc:docMk/>
            <pc:sldMk cId="4159586270" sldId="1879"/>
            <ac:cxnSpMk id="23" creationId="{AAB33026-E460-42A2-9CB5-74F5EC28D818}"/>
          </ac:cxnSpMkLst>
        </pc:cxnChg>
        <pc:cxnChg chg="del">
          <ac:chgData name="Balamhashwa Syiemlieh [Chillibreeze]" userId="54efa616-9f42-44f8-bda7-1f8f19082b98" providerId="ADAL" clId="{D319DF0D-D713-4395-88DA-7ECAA612AD1C}" dt="2020-07-13T09:14:33.108" v="2996" actId="21"/>
          <ac:cxnSpMkLst>
            <pc:docMk/>
            <pc:sldMk cId="4159586270" sldId="1879"/>
            <ac:cxnSpMk id="25" creationId="{F3C9D2FA-AB0A-4224-9DE3-3183ECB3B0D9}"/>
          </ac:cxnSpMkLst>
        </pc:cxnChg>
      </pc:sldChg>
      <pc:sldChg chg="addSp delSp modSp mod">
        <pc:chgData name="Balamhashwa Syiemlieh [Chillibreeze]" userId="54efa616-9f42-44f8-bda7-1f8f19082b98" providerId="ADAL" clId="{D319DF0D-D713-4395-88DA-7ECAA612AD1C}" dt="2020-07-13T09:18:44.370" v="3060"/>
        <pc:sldMkLst>
          <pc:docMk/>
          <pc:sldMk cId="2372859944" sldId="1880"/>
        </pc:sldMkLst>
        <pc:spChg chg="del mod">
          <ac:chgData name="Balamhashwa Syiemlieh [Chillibreeze]" userId="54efa616-9f42-44f8-bda7-1f8f19082b98" providerId="ADAL" clId="{D319DF0D-D713-4395-88DA-7ECAA612AD1C}" dt="2020-07-13T09:17:47.458" v="3024" actId="21"/>
          <ac:spMkLst>
            <pc:docMk/>
            <pc:sldMk cId="2372859944" sldId="1880"/>
            <ac:spMk id="5" creationId="{28EB9CEF-0D1F-4FEA-86E1-586BF3CDB551}"/>
          </ac:spMkLst>
        </pc:spChg>
        <pc:spChg chg="del mod">
          <ac:chgData name="Balamhashwa Syiemlieh [Chillibreeze]" userId="54efa616-9f42-44f8-bda7-1f8f19082b98" providerId="ADAL" clId="{D319DF0D-D713-4395-88DA-7ECAA612AD1C}" dt="2020-07-13T09:17:53.478" v="3030" actId="21"/>
          <ac:spMkLst>
            <pc:docMk/>
            <pc:sldMk cId="2372859944" sldId="1880"/>
            <ac:spMk id="7" creationId="{B7223AA1-ABE3-49DE-BF24-409AC08E1482}"/>
          </ac:spMkLst>
        </pc:spChg>
        <pc:spChg chg="add del mod">
          <ac:chgData name="Balamhashwa Syiemlieh [Chillibreeze]" userId="54efa616-9f42-44f8-bda7-1f8f19082b98" providerId="ADAL" clId="{D319DF0D-D713-4395-88DA-7ECAA612AD1C}" dt="2020-07-13T05:05:09.161" v="299" actId="21"/>
          <ac:spMkLst>
            <pc:docMk/>
            <pc:sldMk cId="2372859944" sldId="1880"/>
            <ac:spMk id="20" creationId="{7681D1DD-F93D-429A-B0B1-24896EC1B712}"/>
          </ac:spMkLst>
        </pc:spChg>
        <pc:spChg chg="del mod">
          <ac:chgData name="Balamhashwa Syiemlieh [Chillibreeze]" userId="54efa616-9f42-44f8-bda7-1f8f19082b98" providerId="ADAL" clId="{D319DF0D-D713-4395-88DA-7ECAA612AD1C}" dt="2020-07-13T09:17:58.202" v="3036" actId="21"/>
          <ac:spMkLst>
            <pc:docMk/>
            <pc:sldMk cId="2372859944" sldId="1880"/>
            <ac:spMk id="24" creationId="{932B5903-9D23-4CFA-BFF1-81780AE732C0}"/>
          </ac:spMkLst>
        </pc:spChg>
        <pc:spChg chg="add del mod">
          <ac:chgData name="Balamhashwa Syiemlieh [Chillibreeze]" userId="54efa616-9f42-44f8-bda7-1f8f19082b98" providerId="ADAL" clId="{D319DF0D-D713-4395-88DA-7ECAA612AD1C}" dt="2020-07-13T09:18:34.643" v="3047" actId="21"/>
          <ac:spMkLst>
            <pc:docMk/>
            <pc:sldMk cId="2372859944" sldId="1880"/>
            <ac:spMk id="30" creationId="{3D0D21FB-8BD8-423A-B204-2D0451C3E98A}"/>
          </ac:spMkLst>
        </pc:spChg>
        <pc:spChg chg="add del mod">
          <ac:chgData name="Balamhashwa Syiemlieh [Chillibreeze]" userId="54efa616-9f42-44f8-bda7-1f8f19082b98" providerId="ADAL" clId="{D319DF0D-D713-4395-88DA-7ECAA612AD1C}" dt="2020-07-13T09:18:38.917" v="3053" actId="21"/>
          <ac:spMkLst>
            <pc:docMk/>
            <pc:sldMk cId="2372859944" sldId="1880"/>
            <ac:spMk id="36" creationId="{C7622945-5DDE-4209-88B9-C0325B44732A}"/>
          </ac:spMkLst>
        </pc:spChg>
        <pc:spChg chg="add del mod">
          <ac:chgData name="Balamhashwa Syiemlieh [Chillibreeze]" userId="54efa616-9f42-44f8-bda7-1f8f19082b98" providerId="ADAL" clId="{D319DF0D-D713-4395-88DA-7ECAA612AD1C}" dt="2020-07-13T09:18:43.797" v="3059" actId="21"/>
          <ac:spMkLst>
            <pc:docMk/>
            <pc:sldMk cId="2372859944" sldId="1880"/>
            <ac:spMk id="42" creationId="{54AF5FB3-9E71-4909-BCBF-C03BB0270742}"/>
          </ac:spMkLst>
        </pc:spChg>
        <pc:spChg chg="add mod">
          <ac:chgData name="Balamhashwa Syiemlieh [Chillibreeze]" userId="54efa616-9f42-44f8-bda7-1f8f19082b98" providerId="ADAL" clId="{D319DF0D-D713-4395-88DA-7ECAA612AD1C}" dt="2020-07-13T09:18:34.933" v="3048"/>
          <ac:spMkLst>
            <pc:docMk/>
            <pc:sldMk cId="2372859944" sldId="1880"/>
            <ac:spMk id="45" creationId="{ED7B4AB5-2B13-42C8-8895-E49DF042B1EE}"/>
          </ac:spMkLst>
        </pc:spChg>
        <pc:spChg chg="add mod">
          <ac:chgData name="Balamhashwa Syiemlieh [Chillibreeze]" userId="54efa616-9f42-44f8-bda7-1f8f19082b98" providerId="ADAL" clId="{D319DF0D-D713-4395-88DA-7ECAA612AD1C}" dt="2020-07-13T09:18:39.534" v="3054"/>
          <ac:spMkLst>
            <pc:docMk/>
            <pc:sldMk cId="2372859944" sldId="1880"/>
            <ac:spMk id="48" creationId="{E518BDB8-48F3-4964-BD59-B37AFC4802CE}"/>
          </ac:spMkLst>
        </pc:spChg>
        <pc:spChg chg="add mod">
          <ac:chgData name="Balamhashwa Syiemlieh [Chillibreeze]" userId="54efa616-9f42-44f8-bda7-1f8f19082b98" providerId="ADAL" clId="{D319DF0D-D713-4395-88DA-7ECAA612AD1C}" dt="2020-07-13T09:18:44.370" v="3060"/>
          <ac:spMkLst>
            <pc:docMk/>
            <pc:sldMk cId="2372859944" sldId="1880"/>
            <ac:spMk id="51" creationId="{13F26378-ADD3-4533-9101-2F51EE955BEE}"/>
          </ac:spMkLst>
        </pc:spChg>
        <pc:grpChg chg="del mod">
          <ac:chgData name="Balamhashwa Syiemlieh [Chillibreeze]" userId="54efa616-9f42-44f8-bda7-1f8f19082b98" providerId="ADAL" clId="{D319DF0D-D713-4395-88DA-7ECAA612AD1C}" dt="2020-07-13T09:15:01.808" v="3005" actId="478"/>
          <ac:grpSpMkLst>
            <pc:docMk/>
            <pc:sldMk cId="2372859944" sldId="1880"/>
            <ac:grpSpMk id="27" creationId="{EF620629-A68A-4A0A-BA18-9FC6161F4748}"/>
          </ac:grpSpMkLst>
        </pc:grpChg>
        <pc:grpChg chg="del mod">
          <ac:chgData name="Balamhashwa Syiemlieh [Chillibreeze]" userId="54efa616-9f42-44f8-bda7-1f8f19082b98" providerId="ADAL" clId="{D319DF0D-D713-4395-88DA-7ECAA612AD1C}" dt="2020-07-13T09:15:30.415" v="3009" actId="478"/>
          <ac:grpSpMkLst>
            <pc:docMk/>
            <pc:sldMk cId="2372859944" sldId="1880"/>
            <ac:grpSpMk id="33" creationId="{A0F7A52D-7A0A-49D0-BB7D-E3D2F0E97F6E}"/>
          </ac:grpSpMkLst>
        </pc:grpChg>
        <pc:grpChg chg="del mod">
          <ac:chgData name="Balamhashwa Syiemlieh [Chillibreeze]" userId="54efa616-9f42-44f8-bda7-1f8f19082b98" providerId="ADAL" clId="{D319DF0D-D713-4395-88DA-7ECAA612AD1C}" dt="2020-07-13T09:17:24.798" v="3017" actId="478"/>
          <ac:grpSpMkLst>
            <pc:docMk/>
            <pc:sldMk cId="2372859944" sldId="1880"/>
            <ac:grpSpMk id="39" creationId="{7E457C8E-EFE0-4740-820D-FA0D835297A8}"/>
          </ac:grpSpMkLst>
        </pc:grpChg>
        <pc:picChg chg="del">
          <ac:chgData name="Balamhashwa Syiemlieh [Chillibreeze]" userId="54efa616-9f42-44f8-bda7-1f8f19082b98" providerId="ADAL" clId="{D319DF0D-D713-4395-88DA-7ECAA612AD1C}" dt="2020-07-13T09:15:01.808" v="3005" actId="478"/>
          <ac:picMkLst>
            <pc:docMk/>
            <pc:sldMk cId="2372859944" sldId="1880"/>
            <ac:picMk id="2" creationId="{5846F76A-5233-4CDA-9E13-51639EC486B0}"/>
          </ac:picMkLst>
        </pc:picChg>
        <pc:picChg chg="del mod">
          <ac:chgData name="Balamhashwa Syiemlieh [Chillibreeze]" userId="54efa616-9f42-44f8-bda7-1f8f19082b98" providerId="ADAL" clId="{D319DF0D-D713-4395-88DA-7ECAA612AD1C}" dt="2020-07-13T09:17:45.718" v="3022" actId="21"/>
          <ac:picMkLst>
            <pc:docMk/>
            <pc:sldMk cId="2372859944" sldId="1880"/>
            <ac:picMk id="3" creationId="{332A49C4-AB94-45FB-9B33-1AC3CC69B533}"/>
          </ac:picMkLst>
        </pc:picChg>
        <pc:picChg chg="del mod">
          <ac:chgData name="Balamhashwa Syiemlieh [Chillibreeze]" userId="54efa616-9f42-44f8-bda7-1f8f19082b98" providerId="ADAL" clId="{D319DF0D-D713-4395-88DA-7ECAA612AD1C}" dt="2020-07-13T09:17:51.090" v="3028" actId="21"/>
          <ac:picMkLst>
            <pc:docMk/>
            <pc:sldMk cId="2372859944" sldId="1880"/>
            <ac:picMk id="4" creationId="{9D3D0CD3-DD65-4BB9-A0DD-1E87B438189C}"/>
          </ac:picMkLst>
        </pc:picChg>
        <pc:picChg chg="del mod">
          <ac:chgData name="Balamhashwa Syiemlieh [Chillibreeze]" userId="54efa616-9f42-44f8-bda7-1f8f19082b98" providerId="ADAL" clId="{D319DF0D-D713-4395-88DA-7ECAA612AD1C}" dt="2020-07-13T09:17:56.167" v="3034" actId="21"/>
          <ac:picMkLst>
            <pc:docMk/>
            <pc:sldMk cId="2372859944" sldId="1880"/>
            <ac:picMk id="6" creationId="{D5BF80BC-9B40-4B43-84F3-2B6772F5343B}"/>
          </ac:picMkLst>
        </pc:picChg>
        <pc:picChg chg="del">
          <ac:chgData name="Balamhashwa Syiemlieh [Chillibreeze]" userId="54efa616-9f42-44f8-bda7-1f8f19082b98" providerId="ADAL" clId="{D319DF0D-D713-4395-88DA-7ECAA612AD1C}" dt="2020-07-13T09:15:30.415" v="3009" actId="478"/>
          <ac:picMkLst>
            <pc:docMk/>
            <pc:sldMk cId="2372859944" sldId="1880"/>
            <ac:picMk id="10" creationId="{F9958027-69CD-44EC-A8AD-4C5D478F9534}"/>
          </ac:picMkLst>
        </pc:picChg>
        <pc:picChg chg="del">
          <ac:chgData name="Balamhashwa Syiemlieh [Chillibreeze]" userId="54efa616-9f42-44f8-bda7-1f8f19082b98" providerId="ADAL" clId="{D319DF0D-D713-4395-88DA-7ECAA612AD1C}" dt="2020-07-13T09:17:24.798" v="3017" actId="478"/>
          <ac:picMkLst>
            <pc:docMk/>
            <pc:sldMk cId="2372859944" sldId="1880"/>
            <ac:picMk id="12" creationId="{0149541F-E383-4037-8F80-B7B6F7B74DE5}"/>
          </ac:picMkLst>
        </pc:picChg>
        <pc:picChg chg="add del mod">
          <ac:chgData name="Balamhashwa Syiemlieh [Chillibreeze]" userId="54efa616-9f42-44f8-bda7-1f8f19082b98" providerId="ADAL" clId="{D319DF0D-D713-4395-88DA-7ECAA612AD1C}" dt="2020-07-13T09:17:41.671" v="3021" actId="478"/>
          <ac:picMkLst>
            <pc:docMk/>
            <pc:sldMk cId="2372859944" sldId="1880"/>
            <ac:picMk id="20" creationId="{6EC6576D-F1C6-47EE-9DF9-028522B34630}"/>
          </ac:picMkLst>
        </pc:picChg>
        <pc:picChg chg="add del mod">
          <ac:chgData name="Balamhashwa Syiemlieh [Chillibreeze]" userId="54efa616-9f42-44f8-bda7-1f8f19082b98" providerId="ADAL" clId="{D319DF0D-D713-4395-88DA-7ECAA612AD1C}" dt="2020-07-13T09:17:41.671" v="3021" actId="478"/>
          <ac:picMkLst>
            <pc:docMk/>
            <pc:sldMk cId="2372859944" sldId="1880"/>
            <ac:picMk id="22" creationId="{195C7253-1DB7-4AF4-BCD5-2F0DDC11E2DC}"/>
          </ac:picMkLst>
        </pc:picChg>
        <pc:picChg chg="add del mod">
          <ac:chgData name="Balamhashwa Syiemlieh [Chillibreeze]" userId="54efa616-9f42-44f8-bda7-1f8f19082b98" providerId="ADAL" clId="{D319DF0D-D713-4395-88DA-7ECAA612AD1C}" dt="2020-07-13T09:17:38.710" v="3020" actId="478"/>
          <ac:picMkLst>
            <pc:docMk/>
            <pc:sldMk cId="2372859944" sldId="1880"/>
            <ac:picMk id="25" creationId="{38A5B8DA-31B0-47AD-AEB7-3BE5387AE51E}"/>
          </ac:picMkLst>
        </pc:picChg>
        <pc:picChg chg="add del mod">
          <ac:chgData name="Balamhashwa Syiemlieh [Chillibreeze]" userId="54efa616-9f42-44f8-bda7-1f8f19082b98" providerId="ADAL" clId="{D319DF0D-D713-4395-88DA-7ECAA612AD1C}" dt="2020-07-13T09:18:21.373" v="3043" actId="21"/>
          <ac:picMkLst>
            <pc:docMk/>
            <pc:sldMk cId="2372859944" sldId="1880"/>
            <ac:picMk id="26" creationId="{811BB3F5-6699-4133-AFB2-FC2723057BFE}"/>
          </ac:picMkLst>
        </pc:picChg>
        <pc:picChg chg="add del mod">
          <ac:chgData name="Balamhashwa Syiemlieh [Chillibreeze]" userId="54efa616-9f42-44f8-bda7-1f8f19082b98" providerId="ADAL" clId="{D319DF0D-D713-4395-88DA-7ECAA612AD1C}" dt="2020-07-13T09:18:37.273" v="3051" actId="21"/>
          <ac:picMkLst>
            <pc:docMk/>
            <pc:sldMk cId="2372859944" sldId="1880"/>
            <ac:picMk id="32" creationId="{B3BFA5BB-A68C-4777-ACD2-5EE8204B30AE}"/>
          </ac:picMkLst>
        </pc:picChg>
        <pc:picChg chg="add del mod">
          <ac:chgData name="Balamhashwa Syiemlieh [Chillibreeze]" userId="54efa616-9f42-44f8-bda7-1f8f19082b98" providerId="ADAL" clId="{D319DF0D-D713-4395-88DA-7ECAA612AD1C}" dt="2020-07-13T09:18:41.740" v="3057" actId="21"/>
          <ac:picMkLst>
            <pc:docMk/>
            <pc:sldMk cId="2372859944" sldId="1880"/>
            <ac:picMk id="38" creationId="{4386926A-2E20-44DE-9454-B2001E63B755}"/>
          </ac:picMkLst>
        </pc:picChg>
        <pc:picChg chg="add del mod">
          <ac:chgData name="Balamhashwa Syiemlieh [Chillibreeze]" userId="54efa616-9f42-44f8-bda7-1f8f19082b98" providerId="ADAL" clId="{D319DF0D-D713-4395-88DA-7ECAA612AD1C}" dt="2020-07-13T09:18:31.437" v="3045" actId="21"/>
          <ac:picMkLst>
            <pc:docMk/>
            <pc:sldMk cId="2372859944" sldId="1880"/>
            <ac:picMk id="43" creationId="{DE236A16-3C9C-4B26-AC77-41B03FF28617}"/>
          </ac:picMkLst>
        </pc:picChg>
        <pc:picChg chg="add mod">
          <ac:chgData name="Balamhashwa Syiemlieh [Chillibreeze]" userId="54efa616-9f42-44f8-bda7-1f8f19082b98" providerId="ADAL" clId="{D319DF0D-D713-4395-88DA-7ECAA612AD1C}" dt="2020-07-13T09:18:32.827" v="3046"/>
          <ac:picMkLst>
            <pc:docMk/>
            <pc:sldMk cId="2372859944" sldId="1880"/>
            <ac:picMk id="44" creationId="{6F47EAC2-CAC7-4042-AA77-88FAF3D34528}"/>
          </ac:picMkLst>
        </pc:picChg>
        <pc:picChg chg="add mod">
          <ac:chgData name="Balamhashwa Syiemlieh [Chillibreeze]" userId="54efa616-9f42-44f8-bda7-1f8f19082b98" providerId="ADAL" clId="{D319DF0D-D713-4395-88DA-7ECAA612AD1C}" dt="2020-07-13T09:18:38.027" v="3052"/>
          <ac:picMkLst>
            <pc:docMk/>
            <pc:sldMk cId="2372859944" sldId="1880"/>
            <ac:picMk id="47" creationId="{9CD81154-CF14-45C7-9ED4-63836C29F4BF}"/>
          </ac:picMkLst>
        </pc:picChg>
        <pc:picChg chg="add mod">
          <ac:chgData name="Balamhashwa Syiemlieh [Chillibreeze]" userId="54efa616-9f42-44f8-bda7-1f8f19082b98" providerId="ADAL" clId="{D319DF0D-D713-4395-88DA-7ECAA612AD1C}" dt="2020-07-13T09:18:42.483" v="3058"/>
          <ac:picMkLst>
            <pc:docMk/>
            <pc:sldMk cId="2372859944" sldId="1880"/>
            <ac:picMk id="50" creationId="{A857765E-5BEB-44BB-8804-701E6E99731F}"/>
          </ac:picMkLst>
        </pc:picChg>
        <pc:cxnChg chg="add del mod">
          <ac:chgData name="Balamhashwa Syiemlieh [Chillibreeze]" userId="54efa616-9f42-44f8-bda7-1f8f19082b98" providerId="ADAL" clId="{D319DF0D-D713-4395-88DA-7ECAA612AD1C}" dt="2020-07-13T09:18:35.797" v="3049" actId="21"/>
          <ac:cxnSpMkLst>
            <pc:docMk/>
            <pc:sldMk cId="2372859944" sldId="1880"/>
            <ac:cxnSpMk id="31" creationId="{8D3B96E3-FBF7-4793-B587-C9FEC76C81A1}"/>
          </ac:cxnSpMkLst>
        </pc:cxnChg>
        <pc:cxnChg chg="add del mod">
          <ac:chgData name="Balamhashwa Syiemlieh [Chillibreeze]" userId="54efa616-9f42-44f8-bda7-1f8f19082b98" providerId="ADAL" clId="{D319DF0D-D713-4395-88DA-7ECAA612AD1C}" dt="2020-07-13T09:18:40.317" v="3055" actId="21"/>
          <ac:cxnSpMkLst>
            <pc:docMk/>
            <pc:sldMk cId="2372859944" sldId="1880"/>
            <ac:cxnSpMk id="37" creationId="{C70BCB3D-BB06-4E64-91B3-CDE477CFB697}"/>
          </ac:cxnSpMkLst>
        </pc:cxnChg>
        <pc:cxnChg chg="add mod">
          <ac:chgData name="Balamhashwa Syiemlieh [Chillibreeze]" userId="54efa616-9f42-44f8-bda7-1f8f19082b98" providerId="ADAL" clId="{D319DF0D-D713-4395-88DA-7ECAA612AD1C}" dt="2020-07-13T09:18:36.407" v="3050"/>
          <ac:cxnSpMkLst>
            <pc:docMk/>
            <pc:sldMk cId="2372859944" sldId="1880"/>
            <ac:cxnSpMk id="46" creationId="{E5C9C1C8-295C-4045-AB3F-5FABFD4CF688}"/>
          </ac:cxnSpMkLst>
        </pc:cxnChg>
        <pc:cxnChg chg="add mod">
          <ac:chgData name="Balamhashwa Syiemlieh [Chillibreeze]" userId="54efa616-9f42-44f8-bda7-1f8f19082b98" providerId="ADAL" clId="{D319DF0D-D713-4395-88DA-7ECAA612AD1C}" dt="2020-07-13T09:18:40.867" v="3056"/>
          <ac:cxnSpMkLst>
            <pc:docMk/>
            <pc:sldMk cId="2372859944" sldId="1880"/>
            <ac:cxnSpMk id="49" creationId="{D63881E8-60FD-4E9B-9E74-872656DE9BC8}"/>
          </ac:cxnSpMkLst>
        </pc:cxnChg>
        <pc:cxnChg chg="del">
          <ac:chgData name="Balamhashwa Syiemlieh [Chillibreeze]" userId="54efa616-9f42-44f8-bda7-1f8f19082b98" providerId="ADAL" clId="{D319DF0D-D713-4395-88DA-7ECAA612AD1C}" dt="2020-07-13T09:17:54.748" v="3032" actId="21"/>
          <ac:cxnSpMkLst>
            <pc:docMk/>
            <pc:sldMk cId="2372859944" sldId="1880"/>
            <ac:cxnSpMk id="56" creationId="{1AA4281F-92B0-4014-AB2F-58622F9D9258}"/>
          </ac:cxnSpMkLst>
        </pc:cxnChg>
        <pc:cxnChg chg="del">
          <ac:chgData name="Balamhashwa Syiemlieh [Chillibreeze]" userId="54efa616-9f42-44f8-bda7-1f8f19082b98" providerId="ADAL" clId="{D319DF0D-D713-4395-88DA-7ECAA612AD1C}" dt="2020-07-13T09:17:49.617" v="3026" actId="21"/>
          <ac:cxnSpMkLst>
            <pc:docMk/>
            <pc:sldMk cId="2372859944" sldId="1880"/>
            <ac:cxnSpMk id="57" creationId="{71B11286-CEE2-498E-A14E-778D79D5B8A5}"/>
          </ac:cxnSpMkLst>
        </pc:cxnChg>
      </pc:sldChg>
      <pc:sldChg chg="addSp delSp modSp mod">
        <pc:chgData name="Balamhashwa Syiemlieh [Chillibreeze]" userId="54efa616-9f42-44f8-bda7-1f8f19082b98" providerId="ADAL" clId="{D319DF0D-D713-4395-88DA-7ECAA612AD1C}" dt="2020-07-13T10:48:08.879" v="3207" actId="13244"/>
        <pc:sldMkLst>
          <pc:docMk/>
          <pc:sldMk cId="3273312264" sldId="1881"/>
        </pc:sldMkLst>
        <pc:spChg chg="mod">
          <ac:chgData name="Balamhashwa Syiemlieh [Chillibreeze]" userId="54efa616-9f42-44f8-bda7-1f8f19082b98" providerId="ADAL" clId="{D319DF0D-D713-4395-88DA-7ECAA612AD1C}" dt="2020-07-13T05:05:22.065" v="309"/>
          <ac:spMkLst>
            <pc:docMk/>
            <pc:sldMk cId="3273312264" sldId="1881"/>
            <ac:spMk id="7" creationId="{9033B2D6-CCBB-43CF-BA5E-862D6562129D}"/>
          </ac:spMkLst>
        </pc:spChg>
        <pc:spChg chg="add del mod">
          <ac:chgData name="Balamhashwa Syiemlieh [Chillibreeze]" userId="54efa616-9f42-44f8-bda7-1f8f19082b98" providerId="ADAL" clId="{D319DF0D-D713-4395-88DA-7ECAA612AD1C}" dt="2020-07-13T05:05:24.734" v="310" actId="21"/>
          <ac:spMkLst>
            <pc:docMk/>
            <pc:sldMk cId="3273312264" sldId="1881"/>
            <ac:spMk id="8" creationId="{B222CE85-546E-47F1-819E-3A7B37B0C7AA}"/>
          </ac:spMkLst>
        </pc:spChg>
        <pc:grpChg chg="del mod">
          <ac:chgData name="Balamhashwa Syiemlieh [Chillibreeze]" userId="54efa616-9f42-44f8-bda7-1f8f19082b98" providerId="ADAL" clId="{D319DF0D-D713-4395-88DA-7ECAA612AD1C}" dt="2020-07-13T10:47:54.199" v="3203" actId="478"/>
          <ac:grpSpMkLst>
            <pc:docMk/>
            <pc:sldMk cId="3273312264" sldId="1881"/>
            <ac:grpSpMk id="4" creationId="{F7C05FC3-1127-4ED1-BEA1-7CA805C27ACE}"/>
          </ac:grpSpMkLst>
        </pc:grpChg>
        <pc:picChg chg="del">
          <ac:chgData name="Balamhashwa Syiemlieh [Chillibreeze]" userId="54efa616-9f42-44f8-bda7-1f8f19082b98" providerId="ADAL" clId="{D319DF0D-D713-4395-88DA-7ECAA612AD1C}" dt="2020-07-13T10:47:54.199" v="3203" actId="478"/>
          <ac:picMkLst>
            <pc:docMk/>
            <pc:sldMk cId="3273312264" sldId="1881"/>
            <ac:picMk id="3" creationId="{1D19112D-B9EC-44A6-9B38-9C9188CDDA0E}"/>
          </ac:picMkLst>
        </pc:picChg>
        <pc:picChg chg="add del mod">
          <ac:chgData name="Balamhashwa Syiemlieh [Chillibreeze]" userId="54efa616-9f42-44f8-bda7-1f8f19082b98" providerId="ADAL" clId="{D319DF0D-D713-4395-88DA-7ECAA612AD1C}" dt="2020-07-13T10:48:03.860" v="3206" actId="478"/>
          <ac:picMkLst>
            <pc:docMk/>
            <pc:sldMk cId="3273312264" sldId="1881"/>
            <ac:picMk id="8" creationId="{57BBCA3A-AF7B-4CA2-9D8B-217D79DE497C}"/>
          </ac:picMkLst>
        </pc:picChg>
        <pc:picChg chg="mod">
          <ac:chgData name="Balamhashwa Syiemlieh [Chillibreeze]" userId="54efa616-9f42-44f8-bda7-1f8f19082b98" providerId="ADAL" clId="{D319DF0D-D713-4395-88DA-7ECAA612AD1C}" dt="2020-07-13T10:48:08.879" v="3207" actId="13244"/>
          <ac:picMkLst>
            <pc:docMk/>
            <pc:sldMk cId="3273312264" sldId="1881"/>
            <ac:picMk id="9" creationId="{FD948C19-7D8E-47D8-93CD-E91EE7ABF5F4}"/>
          </ac:picMkLst>
        </pc:picChg>
      </pc:sldChg>
      <pc:sldChg chg="addSp delSp modSp mod">
        <pc:chgData name="Balamhashwa Syiemlieh [Chillibreeze]" userId="54efa616-9f42-44f8-bda7-1f8f19082b98" providerId="ADAL" clId="{D319DF0D-D713-4395-88DA-7ECAA612AD1C}" dt="2020-07-13T10:56:34.476" v="3325"/>
        <pc:sldMkLst>
          <pc:docMk/>
          <pc:sldMk cId="3554855513" sldId="1882"/>
        </pc:sldMkLst>
        <pc:spChg chg="del mod">
          <ac:chgData name="Balamhashwa Syiemlieh [Chillibreeze]" userId="54efa616-9f42-44f8-bda7-1f8f19082b98" providerId="ADAL" clId="{D319DF0D-D713-4395-88DA-7ECAA612AD1C}" dt="2020-07-13T10:55:51.500" v="3288" actId="21"/>
          <ac:spMkLst>
            <pc:docMk/>
            <pc:sldMk cId="3554855513" sldId="1882"/>
            <ac:spMk id="4" creationId="{4EFF8EAD-54DC-4766-935B-C18FCC7CEC76}"/>
          </ac:spMkLst>
        </pc:spChg>
        <pc:spChg chg="del mod">
          <ac:chgData name="Balamhashwa Syiemlieh [Chillibreeze]" userId="54efa616-9f42-44f8-bda7-1f8f19082b98" providerId="ADAL" clId="{D319DF0D-D713-4395-88DA-7ECAA612AD1C}" dt="2020-07-13T10:55:59.038" v="3294" actId="21"/>
          <ac:spMkLst>
            <pc:docMk/>
            <pc:sldMk cId="3554855513" sldId="1882"/>
            <ac:spMk id="5" creationId="{F1BE4436-5CF6-47D7-99D1-421326CC6535}"/>
          </ac:spMkLst>
        </pc:spChg>
        <pc:spChg chg="del mod">
          <ac:chgData name="Balamhashwa Syiemlieh [Chillibreeze]" userId="54efa616-9f42-44f8-bda7-1f8f19082b98" providerId="ADAL" clId="{D319DF0D-D713-4395-88DA-7ECAA612AD1C}" dt="2020-07-13T10:56:05.059" v="3300" actId="21"/>
          <ac:spMkLst>
            <pc:docMk/>
            <pc:sldMk cId="3554855513" sldId="1882"/>
            <ac:spMk id="6" creationId="{15590DF8-4A6A-4CE9-9611-6DF3F4E6479F}"/>
          </ac:spMkLst>
        </pc:spChg>
        <pc:spChg chg="del mod">
          <ac:chgData name="Balamhashwa Syiemlieh [Chillibreeze]" userId="54efa616-9f42-44f8-bda7-1f8f19082b98" providerId="ADAL" clId="{D319DF0D-D713-4395-88DA-7ECAA612AD1C}" dt="2020-07-13T10:56:17.185" v="3308" actId="21"/>
          <ac:spMkLst>
            <pc:docMk/>
            <pc:sldMk cId="3554855513" sldId="1882"/>
            <ac:spMk id="7" creationId="{2310525C-E5A6-459B-BF72-076A5B969AEE}"/>
          </ac:spMkLst>
        </pc:spChg>
        <pc:spChg chg="del mod">
          <ac:chgData name="Balamhashwa Syiemlieh [Chillibreeze]" userId="54efa616-9f42-44f8-bda7-1f8f19082b98" providerId="ADAL" clId="{D319DF0D-D713-4395-88DA-7ECAA612AD1C}" dt="2020-07-13T10:56:22.338" v="3312" actId="21"/>
          <ac:spMkLst>
            <pc:docMk/>
            <pc:sldMk cId="3554855513" sldId="1882"/>
            <ac:spMk id="8" creationId="{A805670F-0DEB-4CFC-892D-72BB7DA70EEB}"/>
          </ac:spMkLst>
        </pc:spChg>
        <pc:spChg chg="del mod">
          <ac:chgData name="Balamhashwa Syiemlieh [Chillibreeze]" userId="54efa616-9f42-44f8-bda7-1f8f19082b98" providerId="ADAL" clId="{D319DF0D-D713-4395-88DA-7ECAA612AD1C}" dt="2020-07-13T10:56:27.818" v="3318" actId="21"/>
          <ac:spMkLst>
            <pc:docMk/>
            <pc:sldMk cId="3554855513" sldId="1882"/>
            <ac:spMk id="9" creationId="{45A39F4E-0359-4C01-9C4C-FF14951CA230}"/>
          </ac:spMkLst>
        </pc:spChg>
        <pc:spChg chg="del mod">
          <ac:chgData name="Balamhashwa Syiemlieh [Chillibreeze]" userId="54efa616-9f42-44f8-bda7-1f8f19082b98" providerId="ADAL" clId="{D319DF0D-D713-4395-88DA-7ECAA612AD1C}" dt="2020-07-13T10:56:34.141" v="3324" actId="21"/>
          <ac:spMkLst>
            <pc:docMk/>
            <pc:sldMk cId="3554855513" sldId="1882"/>
            <ac:spMk id="10" creationId="{0AF1E59F-580B-418B-A6BE-01035E3B7C94}"/>
          </ac:spMkLst>
        </pc:spChg>
        <pc:spChg chg="add del mod">
          <ac:chgData name="Balamhashwa Syiemlieh [Chillibreeze]" userId="54efa616-9f42-44f8-bda7-1f8f19082b98" providerId="ADAL" clId="{D319DF0D-D713-4395-88DA-7ECAA612AD1C}" dt="2020-07-13T05:06:47.971" v="359" actId="21"/>
          <ac:spMkLst>
            <pc:docMk/>
            <pc:sldMk cId="3554855513" sldId="1882"/>
            <ac:spMk id="43" creationId="{5C07546D-FAB8-45B4-AB42-23F70602832E}"/>
          </ac:spMkLst>
        </pc:spChg>
        <pc:spChg chg="add del mod">
          <ac:chgData name="Balamhashwa Syiemlieh [Chillibreeze]" userId="54efa616-9f42-44f8-bda7-1f8f19082b98" providerId="ADAL" clId="{D319DF0D-D713-4395-88DA-7ECAA612AD1C}" dt="2020-07-13T05:26:48.930" v="1628" actId="478"/>
          <ac:spMkLst>
            <pc:docMk/>
            <pc:sldMk cId="3554855513" sldId="1882"/>
            <ac:spMk id="45" creationId="{D30D36B9-F1A2-47EE-8133-009826CB42E9}"/>
          </ac:spMkLst>
        </pc:spChg>
        <pc:spChg chg="add del mod">
          <ac:chgData name="Balamhashwa Syiemlieh [Chillibreeze]" userId="54efa616-9f42-44f8-bda7-1f8f19082b98" providerId="ADAL" clId="{D319DF0D-D713-4395-88DA-7ECAA612AD1C}" dt="2020-07-13T05:25:29.370" v="1586" actId="21"/>
          <ac:spMkLst>
            <pc:docMk/>
            <pc:sldMk cId="3554855513" sldId="1882"/>
            <ac:spMk id="46" creationId="{4EF52DC2-F0E0-4E66-A66D-1C935D6647FA}"/>
          </ac:spMkLst>
        </pc:spChg>
        <pc:spChg chg="add del">
          <ac:chgData name="Balamhashwa Syiemlieh [Chillibreeze]" userId="54efa616-9f42-44f8-bda7-1f8f19082b98" providerId="ADAL" clId="{D319DF0D-D713-4395-88DA-7ECAA612AD1C}" dt="2020-07-13T10:50:45.323" v="3248" actId="22"/>
          <ac:spMkLst>
            <pc:docMk/>
            <pc:sldMk cId="3554855513" sldId="1882"/>
            <ac:spMk id="75" creationId="{116218D9-E34A-4D05-8AF7-BDB8CAE4357E}"/>
          </ac:spMkLst>
        </pc:spChg>
        <pc:spChg chg="add mod">
          <ac:chgData name="Balamhashwa Syiemlieh [Chillibreeze]" userId="54efa616-9f42-44f8-bda7-1f8f19082b98" providerId="ADAL" clId="{D319DF0D-D713-4395-88DA-7ECAA612AD1C}" dt="2020-07-13T10:55:52.651" v="3289"/>
          <ac:spMkLst>
            <pc:docMk/>
            <pc:sldMk cId="3554855513" sldId="1882"/>
            <ac:spMk id="77" creationId="{01DEFFD7-2B3B-4FFF-B578-189409FC8D9C}"/>
          </ac:spMkLst>
        </pc:spChg>
        <pc:spChg chg="add mod">
          <ac:chgData name="Balamhashwa Syiemlieh [Chillibreeze]" userId="54efa616-9f42-44f8-bda7-1f8f19082b98" providerId="ADAL" clId="{D319DF0D-D713-4395-88DA-7ECAA612AD1C}" dt="2020-07-13T10:55:59.409" v="3295"/>
          <ac:spMkLst>
            <pc:docMk/>
            <pc:sldMk cId="3554855513" sldId="1882"/>
            <ac:spMk id="80" creationId="{E55BD8D8-EB44-4E50-BFB2-83DFEAA4A2D7}"/>
          </ac:spMkLst>
        </pc:spChg>
        <pc:spChg chg="add mod">
          <ac:chgData name="Balamhashwa Syiemlieh [Chillibreeze]" userId="54efa616-9f42-44f8-bda7-1f8f19082b98" providerId="ADAL" clId="{D319DF0D-D713-4395-88DA-7ECAA612AD1C}" dt="2020-07-13T10:56:05.423" v="3301"/>
          <ac:spMkLst>
            <pc:docMk/>
            <pc:sldMk cId="3554855513" sldId="1882"/>
            <ac:spMk id="83" creationId="{D704DBEF-0D5F-4DB8-9217-7A337064302D}"/>
          </ac:spMkLst>
        </pc:spChg>
        <pc:spChg chg="add mod">
          <ac:chgData name="Balamhashwa Syiemlieh [Chillibreeze]" userId="54efa616-9f42-44f8-bda7-1f8f19082b98" providerId="ADAL" clId="{D319DF0D-D713-4395-88DA-7ECAA612AD1C}" dt="2020-07-13T10:56:17.775" v="3309"/>
          <ac:spMkLst>
            <pc:docMk/>
            <pc:sldMk cId="3554855513" sldId="1882"/>
            <ac:spMk id="86" creationId="{B52A634A-B0A6-4277-BC21-02170BD1C93E}"/>
          </ac:spMkLst>
        </pc:spChg>
        <pc:spChg chg="add mod">
          <ac:chgData name="Balamhashwa Syiemlieh [Chillibreeze]" userId="54efa616-9f42-44f8-bda7-1f8f19082b98" providerId="ADAL" clId="{D319DF0D-D713-4395-88DA-7ECAA612AD1C}" dt="2020-07-13T10:56:22.706" v="3313"/>
          <ac:spMkLst>
            <pc:docMk/>
            <pc:sldMk cId="3554855513" sldId="1882"/>
            <ac:spMk id="88" creationId="{24A26F70-EB50-46EB-91F6-744240DCA6A0}"/>
          </ac:spMkLst>
        </pc:spChg>
        <pc:spChg chg="add mod">
          <ac:chgData name="Balamhashwa Syiemlieh [Chillibreeze]" userId="54efa616-9f42-44f8-bda7-1f8f19082b98" providerId="ADAL" clId="{D319DF0D-D713-4395-88DA-7ECAA612AD1C}" dt="2020-07-13T10:56:28.225" v="3319"/>
          <ac:spMkLst>
            <pc:docMk/>
            <pc:sldMk cId="3554855513" sldId="1882"/>
            <ac:spMk id="91" creationId="{277FE44A-FF6F-4EE3-B61D-32A8435E35A1}"/>
          </ac:spMkLst>
        </pc:spChg>
        <pc:spChg chg="add mod">
          <ac:chgData name="Balamhashwa Syiemlieh [Chillibreeze]" userId="54efa616-9f42-44f8-bda7-1f8f19082b98" providerId="ADAL" clId="{D319DF0D-D713-4395-88DA-7ECAA612AD1C}" dt="2020-07-13T10:56:34.476" v="3325"/>
          <ac:spMkLst>
            <pc:docMk/>
            <pc:sldMk cId="3554855513" sldId="1882"/>
            <ac:spMk id="94" creationId="{FCC95879-DA46-42B5-9CC1-16B2420FCB76}"/>
          </ac:spMkLst>
        </pc:spChg>
        <pc:grpChg chg="del mod">
          <ac:chgData name="Balamhashwa Syiemlieh [Chillibreeze]" userId="54efa616-9f42-44f8-bda7-1f8f19082b98" providerId="ADAL" clId="{D319DF0D-D713-4395-88DA-7ECAA612AD1C}" dt="2020-07-13T10:48:43.918" v="3221" actId="478"/>
          <ac:grpSpMkLst>
            <pc:docMk/>
            <pc:sldMk cId="3554855513" sldId="1882"/>
            <ac:grpSpMk id="26" creationId="{A37B646F-F725-45E0-8DC1-1D1F9C7AFB3F}"/>
          </ac:grpSpMkLst>
        </pc:grpChg>
        <pc:grpChg chg="del mod">
          <ac:chgData name="Balamhashwa Syiemlieh [Chillibreeze]" userId="54efa616-9f42-44f8-bda7-1f8f19082b98" providerId="ADAL" clId="{D319DF0D-D713-4395-88DA-7ECAA612AD1C}" dt="2020-07-13T10:51:12.591" v="3254" actId="478"/>
          <ac:grpSpMkLst>
            <pc:docMk/>
            <pc:sldMk cId="3554855513" sldId="1882"/>
            <ac:grpSpMk id="52" creationId="{1802DE56-FA6E-4745-9BE1-00CDCBF74261}"/>
          </ac:grpSpMkLst>
        </pc:grpChg>
        <pc:grpChg chg="del mod">
          <ac:chgData name="Balamhashwa Syiemlieh [Chillibreeze]" userId="54efa616-9f42-44f8-bda7-1f8f19082b98" providerId="ADAL" clId="{D319DF0D-D713-4395-88DA-7ECAA612AD1C}" dt="2020-07-13T10:51:32.683" v="3259" actId="478"/>
          <ac:grpSpMkLst>
            <pc:docMk/>
            <pc:sldMk cId="3554855513" sldId="1882"/>
            <ac:grpSpMk id="55" creationId="{B9B0FCBE-5B83-43B1-86E7-0192BC48DC3A}"/>
          </ac:grpSpMkLst>
        </pc:grpChg>
        <pc:grpChg chg="del mod">
          <ac:chgData name="Balamhashwa Syiemlieh [Chillibreeze]" userId="54efa616-9f42-44f8-bda7-1f8f19082b98" providerId="ADAL" clId="{D319DF0D-D713-4395-88DA-7ECAA612AD1C}" dt="2020-07-13T10:52:28.153" v="3269" actId="478"/>
          <ac:grpSpMkLst>
            <pc:docMk/>
            <pc:sldMk cId="3554855513" sldId="1882"/>
            <ac:grpSpMk id="58" creationId="{534FC27C-8301-4994-9E85-9A7534878DC1}"/>
          </ac:grpSpMkLst>
        </pc:grpChg>
        <pc:grpChg chg="del mod">
          <ac:chgData name="Balamhashwa Syiemlieh [Chillibreeze]" userId="54efa616-9f42-44f8-bda7-1f8f19082b98" providerId="ADAL" clId="{D319DF0D-D713-4395-88DA-7ECAA612AD1C}" dt="2020-07-13T10:50:39.380" v="3246" actId="478"/>
          <ac:grpSpMkLst>
            <pc:docMk/>
            <pc:sldMk cId="3554855513" sldId="1882"/>
            <ac:grpSpMk id="61" creationId="{782BFF88-559F-4FA4-BC7B-03DE346C0C5B}"/>
          </ac:grpSpMkLst>
        </pc:grpChg>
        <pc:grpChg chg="del mod">
          <ac:chgData name="Balamhashwa Syiemlieh [Chillibreeze]" userId="54efa616-9f42-44f8-bda7-1f8f19082b98" providerId="ADAL" clId="{D319DF0D-D713-4395-88DA-7ECAA612AD1C}" dt="2020-07-13T10:50:02.401" v="3241" actId="478"/>
          <ac:grpSpMkLst>
            <pc:docMk/>
            <pc:sldMk cId="3554855513" sldId="1882"/>
            <ac:grpSpMk id="64" creationId="{D334F70F-84FC-4047-ACD4-973CA349E117}"/>
          </ac:grpSpMkLst>
        </pc:grpChg>
        <pc:grpChg chg="del mod">
          <ac:chgData name="Balamhashwa Syiemlieh [Chillibreeze]" userId="54efa616-9f42-44f8-bda7-1f8f19082b98" providerId="ADAL" clId="{D319DF0D-D713-4395-88DA-7ECAA612AD1C}" dt="2020-07-13T10:49:33.063" v="3233" actId="478"/>
          <ac:grpSpMkLst>
            <pc:docMk/>
            <pc:sldMk cId="3554855513" sldId="1882"/>
            <ac:grpSpMk id="67" creationId="{57AE0B1E-C5E6-4B4E-AE56-08B8D16B7665}"/>
          </ac:grpSpMkLst>
        </pc:grpChg>
        <pc:picChg chg="del mod">
          <ac:chgData name="Balamhashwa Syiemlieh [Chillibreeze]" userId="54efa616-9f42-44f8-bda7-1f8f19082b98" providerId="ADAL" clId="{D319DF0D-D713-4395-88DA-7ECAA612AD1C}" dt="2020-07-13T10:55:45.485" v="3286" actId="21"/>
          <ac:picMkLst>
            <pc:docMk/>
            <pc:sldMk cId="3554855513" sldId="1882"/>
            <ac:picMk id="3" creationId="{672FA8A4-2A23-48F1-85F1-005E31557E05}"/>
          </ac:picMkLst>
        </pc:picChg>
        <pc:picChg chg="del mod">
          <ac:chgData name="Balamhashwa Syiemlieh [Chillibreeze]" userId="54efa616-9f42-44f8-bda7-1f8f19082b98" providerId="ADAL" clId="{D319DF0D-D713-4395-88DA-7ECAA612AD1C}" dt="2020-07-13T10:55:56.439" v="3292" actId="21"/>
          <ac:picMkLst>
            <pc:docMk/>
            <pc:sldMk cId="3554855513" sldId="1882"/>
            <ac:picMk id="11" creationId="{323D81D1-B053-4815-8B05-78116FC1CACC}"/>
          </ac:picMkLst>
        </pc:picChg>
        <pc:picChg chg="del mod">
          <ac:chgData name="Balamhashwa Syiemlieh [Chillibreeze]" userId="54efa616-9f42-44f8-bda7-1f8f19082b98" providerId="ADAL" clId="{D319DF0D-D713-4395-88DA-7ECAA612AD1C}" dt="2020-07-13T10:56:02.903" v="3298" actId="21"/>
          <ac:picMkLst>
            <pc:docMk/>
            <pc:sldMk cId="3554855513" sldId="1882"/>
            <ac:picMk id="12" creationId="{7CACCE38-CA0C-47BD-9D5B-C81E3CC2D61E}"/>
          </ac:picMkLst>
        </pc:picChg>
        <pc:picChg chg="del mod">
          <ac:chgData name="Balamhashwa Syiemlieh [Chillibreeze]" userId="54efa616-9f42-44f8-bda7-1f8f19082b98" providerId="ADAL" clId="{D319DF0D-D713-4395-88DA-7ECAA612AD1C}" dt="2020-07-13T10:56:08.454" v="3304" actId="21"/>
          <ac:picMkLst>
            <pc:docMk/>
            <pc:sldMk cId="3554855513" sldId="1882"/>
            <ac:picMk id="13" creationId="{4521693F-370E-4731-82DA-0524883615A5}"/>
          </ac:picMkLst>
        </pc:picChg>
        <pc:picChg chg="del">
          <ac:chgData name="Balamhashwa Syiemlieh [Chillibreeze]" userId="54efa616-9f42-44f8-bda7-1f8f19082b98" providerId="ADAL" clId="{D319DF0D-D713-4395-88DA-7ECAA612AD1C}" dt="2020-07-13T10:49:33.063" v="3233" actId="478"/>
          <ac:picMkLst>
            <pc:docMk/>
            <pc:sldMk cId="3554855513" sldId="1882"/>
            <ac:picMk id="14" creationId="{8301685E-0F90-44EE-9519-125C809D3B08}"/>
          </ac:picMkLst>
        </pc:picChg>
        <pc:picChg chg="del">
          <ac:chgData name="Balamhashwa Syiemlieh [Chillibreeze]" userId="54efa616-9f42-44f8-bda7-1f8f19082b98" providerId="ADAL" clId="{D319DF0D-D713-4395-88DA-7ECAA612AD1C}" dt="2020-07-13T10:50:39.380" v="3246" actId="478"/>
          <ac:picMkLst>
            <pc:docMk/>
            <pc:sldMk cId="3554855513" sldId="1882"/>
            <ac:picMk id="15" creationId="{8680381D-BF72-4C99-BE37-1626D5CE27E9}"/>
          </ac:picMkLst>
        </pc:picChg>
        <pc:picChg chg="del">
          <ac:chgData name="Balamhashwa Syiemlieh [Chillibreeze]" userId="54efa616-9f42-44f8-bda7-1f8f19082b98" providerId="ADAL" clId="{D319DF0D-D713-4395-88DA-7ECAA612AD1C}" dt="2020-07-13T10:52:28.153" v="3269" actId="478"/>
          <ac:picMkLst>
            <pc:docMk/>
            <pc:sldMk cId="3554855513" sldId="1882"/>
            <ac:picMk id="16" creationId="{7509EC9C-58EF-412F-B521-95C9294A93AC}"/>
          </ac:picMkLst>
        </pc:picChg>
        <pc:picChg chg="del">
          <ac:chgData name="Balamhashwa Syiemlieh [Chillibreeze]" userId="54efa616-9f42-44f8-bda7-1f8f19082b98" providerId="ADAL" clId="{D319DF0D-D713-4395-88DA-7ECAA612AD1C}" dt="2020-07-13T10:51:12.591" v="3254" actId="478"/>
          <ac:picMkLst>
            <pc:docMk/>
            <pc:sldMk cId="3554855513" sldId="1882"/>
            <ac:picMk id="17" creationId="{E1D1353C-0BDE-4C54-B681-5E46399E1644}"/>
          </ac:picMkLst>
        </pc:picChg>
        <pc:picChg chg="del">
          <ac:chgData name="Balamhashwa Syiemlieh [Chillibreeze]" userId="54efa616-9f42-44f8-bda7-1f8f19082b98" providerId="ADAL" clId="{D319DF0D-D713-4395-88DA-7ECAA612AD1C}" dt="2020-07-13T10:50:02.401" v="3241" actId="478"/>
          <ac:picMkLst>
            <pc:docMk/>
            <pc:sldMk cId="3554855513" sldId="1882"/>
            <ac:picMk id="19" creationId="{79C707EF-DD59-4EFE-94D3-44DB52D5B43C}"/>
          </ac:picMkLst>
        </pc:picChg>
        <pc:picChg chg="del">
          <ac:chgData name="Balamhashwa Syiemlieh [Chillibreeze]" userId="54efa616-9f42-44f8-bda7-1f8f19082b98" providerId="ADAL" clId="{D319DF0D-D713-4395-88DA-7ECAA612AD1C}" dt="2020-07-13T10:48:43.918" v="3221" actId="478"/>
          <ac:picMkLst>
            <pc:docMk/>
            <pc:sldMk cId="3554855513" sldId="1882"/>
            <ac:picMk id="20" creationId="{E64684B9-8026-4C62-9997-CF14E2ABCAE4}"/>
          </ac:picMkLst>
        </pc:picChg>
        <pc:picChg chg="del">
          <ac:chgData name="Balamhashwa Syiemlieh [Chillibreeze]" userId="54efa616-9f42-44f8-bda7-1f8f19082b98" providerId="ADAL" clId="{D319DF0D-D713-4395-88DA-7ECAA612AD1C}" dt="2020-07-13T10:51:32.683" v="3259" actId="478"/>
          <ac:picMkLst>
            <pc:docMk/>
            <pc:sldMk cId="3554855513" sldId="1882"/>
            <ac:picMk id="21" creationId="{B35A4D46-10C2-41EC-838B-1DF796C5223B}"/>
          </ac:picMkLst>
        </pc:picChg>
        <pc:picChg chg="del mod">
          <ac:chgData name="Balamhashwa Syiemlieh [Chillibreeze]" userId="54efa616-9f42-44f8-bda7-1f8f19082b98" providerId="ADAL" clId="{D319DF0D-D713-4395-88DA-7ECAA612AD1C}" dt="2020-07-13T10:56:20.088" v="3310" actId="21"/>
          <ac:picMkLst>
            <pc:docMk/>
            <pc:sldMk cId="3554855513" sldId="1882"/>
            <ac:picMk id="22" creationId="{30D245E4-7B9C-4BFF-B0EA-EFB7344E5326}"/>
          </ac:picMkLst>
        </pc:picChg>
        <pc:picChg chg="del mod">
          <ac:chgData name="Balamhashwa Syiemlieh [Chillibreeze]" userId="54efa616-9f42-44f8-bda7-1f8f19082b98" providerId="ADAL" clId="{D319DF0D-D713-4395-88DA-7ECAA612AD1C}" dt="2020-07-13T10:56:25.778" v="3316" actId="21"/>
          <ac:picMkLst>
            <pc:docMk/>
            <pc:sldMk cId="3554855513" sldId="1882"/>
            <ac:picMk id="23" creationId="{54B3B261-B31D-42F6-9AD3-26C4F49468D3}"/>
          </ac:picMkLst>
        </pc:picChg>
        <pc:picChg chg="del mod">
          <ac:chgData name="Balamhashwa Syiemlieh [Chillibreeze]" userId="54efa616-9f42-44f8-bda7-1f8f19082b98" providerId="ADAL" clId="{D319DF0D-D713-4395-88DA-7ECAA612AD1C}" dt="2020-07-13T10:56:31.163" v="3322" actId="21"/>
          <ac:picMkLst>
            <pc:docMk/>
            <pc:sldMk cId="3554855513" sldId="1882"/>
            <ac:picMk id="24" creationId="{D628FC03-64AB-45E6-AAC6-DDDA3E36879D}"/>
          </ac:picMkLst>
        </pc:picChg>
        <pc:picChg chg="add del mod">
          <ac:chgData name="Balamhashwa Syiemlieh [Chillibreeze]" userId="54efa616-9f42-44f8-bda7-1f8f19082b98" providerId="ADAL" clId="{D319DF0D-D713-4395-88DA-7ECAA612AD1C}" dt="2020-07-13T10:48:55.485" v="3226" actId="478"/>
          <ac:picMkLst>
            <pc:docMk/>
            <pc:sldMk cId="3554855513" sldId="1882"/>
            <ac:picMk id="43" creationId="{E682C1EC-627D-4D9E-99E0-6BDF0338CE8B}"/>
          </ac:picMkLst>
        </pc:picChg>
        <pc:picChg chg="add mod">
          <ac:chgData name="Balamhashwa Syiemlieh [Chillibreeze]" userId="54efa616-9f42-44f8-bda7-1f8f19082b98" providerId="ADAL" clId="{D319DF0D-D713-4395-88DA-7ECAA612AD1C}" dt="2020-07-13T10:48:17.979" v="3210" actId="571"/>
          <ac:picMkLst>
            <pc:docMk/>
            <pc:sldMk cId="3554855513" sldId="1882"/>
            <ac:picMk id="45" creationId="{68393BF4-3D53-40FA-BA7C-95F9BF89672F}"/>
          </ac:picMkLst>
        </pc:picChg>
        <pc:picChg chg="add mod">
          <ac:chgData name="Balamhashwa Syiemlieh [Chillibreeze]" userId="54efa616-9f42-44f8-bda7-1f8f19082b98" providerId="ADAL" clId="{D319DF0D-D713-4395-88DA-7ECAA612AD1C}" dt="2020-07-13T10:48:19.499" v="3212" actId="571"/>
          <ac:picMkLst>
            <pc:docMk/>
            <pc:sldMk cId="3554855513" sldId="1882"/>
            <ac:picMk id="46" creationId="{7854E203-0B07-4CFB-B4D8-0D2C94F1D96A}"/>
          </ac:picMkLst>
        </pc:picChg>
        <pc:picChg chg="add mod">
          <ac:chgData name="Balamhashwa Syiemlieh [Chillibreeze]" userId="54efa616-9f42-44f8-bda7-1f8f19082b98" providerId="ADAL" clId="{D319DF0D-D713-4395-88DA-7ECAA612AD1C}" dt="2020-07-13T10:48:19.499" v="3212" actId="571"/>
          <ac:picMkLst>
            <pc:docMk/>
            <pc:sldMk cId="3554855513" sldId="1882"/>
            <ac:picMk id="47" creationId="{607897F6-8119-440F-BFC2-561F6F84D5B9}"/>
          </ac:picMkLst>
        </pc:picChg>
        <pc:picChg chg="add del mod">
          <ac:chgData name="Balamhashwa Syiemlieh [Chillibreeze]" userId="54efa616-9f42-44f8-bda7-1f8f19082b98" providerId="ADAL" clId="{D319DF0D-D713-4395-88DA-7ECAA612AD1C}" dt="2020-07-13T10:49:40.168" v="3236" actId="478"/>
          <ac:picMkLst>
            <pc:docMk/>
            <pc:sldMk cId="3554855513" sldId="1882"/>
            <ac:picMk id="48" creationId="{1FD17F5D-E6B3-444E-8A6E-77368B47412A}"/>
          </ac:picMkLst>
        </pc:picChg>
        <pc:picChg chg="add del mod">
          <ac:chgData name="Balamhashwa Syiemlieh [Chillibreeze]" userId="54efa616-9f42-44f8-bda7-1f8f19082b98" providerId="ADAL" clId="{D319DF0D-D713-4395-88DA-7ECAA612AD1C}" dt="2020-07-13T10:50:53.566" v="3251" actId="478"/>
          <ac:picMkLst>
            <pc:docMk/>
            <pc:sldMk cId="3554855513" sldId="1882"/>
            <ac:picMk id="49" creationId="{884A48DF-5E91-46D7-9978-BF765CD50A51}"/>
          </ac:picMkLst>
        </pc:picChg>
        <pc:picChg chg="add del mod">
          <ac:chgData name="Balamhashwa Syiemlieh [Chillibreeze]" userId="54efa616-9f42-44f8-bda7-1f8f19082b98" providerId="ADAL" clId="{D319DF0D-D713-4395-88DA-7ECAA612AD1C}" dt="2020-07-13T10:50:53.566" v="3251" actId="478"/>
          <ac:picMkLst>
            <pc:docMk/>
            <pc:sldMk cId="3554855513" sldId="1882"/>
            <ac:picMk id="71" creationId="{BF5D4DB7-F4F1-40CC-AAB7-0C204C6F58C9}"/>
          </ac:picMkLst>
        </pc:picChg>
        <pc:picChg chg="add del mod">
          <ac:chgData name="Balamhashwa Syiemlieh [Chillibreeze]" userId="54efa616-9f42-44f8-bda7-1f8f19082b98" providerId="ADAL" clId="{D319DF0D-D713-4395-88DA-7ECAA612AD1C}" dt="2020-07-13T10:53:17.336" v="3272" actId="478"/>
          <ac:picMkLst>
            <pc:docMk/>
            <pc:sldMk cId="3554855513" sldId="1882"/>
            <ac:picMk id="72" creationId="{F4601D7A-C9FF-4FD3-B024-6D33608DF97E}"/>
          </ac:picMkLst>
        </pc:picChg>
        <pc:picChg chg="add del mod">
          <ac:chgData name="Balamhashwa Syiemlieh [Chillibreeze]" userId="54efa616-9f42-44f8-bda7-1f8f19082b98" providerId="ADAL" clId="{D319DF0D-D713-4395-88DA-7ECAA612AD1C}" dt="2020-07-13T10:53:17.336" v="3272" actId="478"/>
          <ac:picMkLst>
            <pc:docMk/>
            <pc:sldMk cId="3554855513" sldId="1882"/>
            <ac:picMk id="73" creationId="{F45C23AE-30E9-489F-960D-B8AE231168E2}"/>
          </ac:picMkLst>
        </pc:picChg>
        <pc:picChg chg="add del mod">
          <ac:chgData name="Balamhashwa Syiemlieh [Chillibreeze]" userId="54efa616-9f42-44f8-bda7-1f8f19082b98" providerId="ADAL" clId="{D319DF0D-D713-4395-88DA-7ECAA612AD1C}" dt="2020-07-13T10:53:17.336" v="3272" actId="478"/>
          <ac:picMkLst>
            <pc:docMk/>
            <pc:sldMk cId="3554855513" sldId="1882"/>
            <ac:picMk id="74" creationId="{DFD29C0E-DF69-414A-9F17-1EDFD1948B63}"/>
          </ac:picMkLst>
        </pc:picChg>
        <pc:picChg chg="add mod">
          <ac:chgData name="Balamhashwa Syiemlieh [Chillibreeze]" userId="54efa616-9f42-44f8-bda7-1f8f19082b98" providerId="ADAL" clId="{D319DF0D-D713-4395-88DA-7ECAA612AD1C}" dt="2020-07-13T10:55:46.851" v="3287"/>
          <ac:picMkLst>
            <pc:docMk/>
            <pc:sldMk cId="3554855513" sldId="1882"/>
            <ac:picMk id="76" creationId="{8B3D5BEB-8796-4DD8-958D-99A77AE645D3}"/>
          </ac:picMkLst>
        </pc:picChg>
        <pc:picChg chg="add mod">
          <ac:chgData name="Balamhashwa Syiemlieh [Chillibreeze]" userId="54efa616-9f42-44f8-bda7-1f8f19082b98" providerId="ADAL" clId="{D319DF0D-D713-4395-88DA-7ECAA612AD1C}" dt="2020-07-13T10:55:56.841" v="3293"/>
          <ac:picMkLst>
            <pc:docMk/>
            <pc:sldMk cId="3554855513" sldId="1882"/>
            <ac:picMk id="79" creationId="{994FB64E-A0BE-41D2-BD3A-623093C8E819}"/>
          </ac:picMkLst>
        </pc:picChg>
        <pc:picChg chg="add mod">
          <ac:chgData name="Balamhashwa Syiemlieh [Chillibreeze]" userId="54efa616-9f42-44f8-bda7-1f8f19082b98" providerId="ADAL" clId="{D319DF0D-D713-4395-88DA-7ECAA612AD1C}" dt="2020-07-13T10:56:03.257" v="3299"/>
          <ac:picMkLst>
            <pc:docMk/>
            <pc:sldMk cId="3554855513" sldId="1882"/>
            <ac:picMk id="82" creationId="{E45B2B32-3B86-48A3-AD17-178079979F68}"/>
          </ac:picMkLst>
        </pc:picChg>
        <pc:picChg chg="add del mod">
          <ac:chgData name="Balamhashwa Syiemlieh [Chillibreeze]" userId="54efa616-9f42-44f8-bda7-1f8f19082b98" providerId="ADAL" clId="{D319DF0D-D713-4395-88DA-7ECAA612AD1C}" dt="2020-07-13T10:56:13.138" v="3307"/>
          <ac:picMkLst>
            <pc:docMk/>
            <pc:sldMk cId="3554855513" sldId="1882"/>
            <ac:picMk id="85" creationId="{B6B5464A-5C96-4514-93E6-E0B1F8B8B743}"/>
          </ac:picMkLst>
        </pc:picChg>
        <pc:picChg chg="add mod">
          <ac:chgData name="Balamhashwa Syiemlieh [Chillibreeze]" userId="54efa616-9f42-44f8-bda7-1f8f19082b98" providerId="ADAL" clId="{D319DF0D-D713-4395-88DA-7ECAA612AD1C}" dt="2020-07-13T10:56:20.491" v="3311"/>
          <ac:picMkLst>
            <pc:docMk/>
            <pc:sldMk cId="3554855513" sldId="1882"/>
            <ac:picMk id="87" creationId="{29978B0A-8D59-4541-A901-CB424AA4D675}"/>
          </ac:picMkLst>
        </pc:picChg>
        <pc:picChg chg="add mod">
          <ac:chgData name="Balamhashwa Syiemlieh [Chillibreeze]" userId="54efa616-9f42-44f8-bda7-1f8f19082b98" providerId="ADAL" clId="{D319DF0D-D713-4395-88DA-7ECAA612AD1C}" dt="2020-07-13T10:56:26.163" v="3317"/>
          <ac:picMkLst>
            <pc:docMk/>
            <pc:sldMk cId="3554855513" sldId="1882"/>
            <ac:picMk id="90" creationId="{00F3D624-BB77-4C38-8EE5-9D2B404BD296}"/>
          </ac:picMkLst>
        </pc:picChg>
        <pc:picChg chg="add mod">
          <ac:chgData name="Balamhashwa Syiemlieh [Chillibreeze]" userId="54efa616-9f42-44f8-bda7-1f8f19082b98" providerId="ADAL" clId="{D319DF0D-D713-4395-88DA-7ECAA612AD1C}" dt="2020-07-13T10:56:31.543" v="3323"/>
          <ac:picMkLst>
            <pc:docMk/>
            <pc:sldMk cId="3554855513" sldId="1882"/>
            <ac:picMk id="93" creationId="{5546DAF7-DADB-463E-A8AB-8DE320D16DF0}"/>
          </ac:picMkLst>
        </pc:picChg>
        <pc:cxnChg chg="del mod">
          <ac:chgData name="Balamhashwa Syiemlieh [Chillibreeze]" userId="54efa616-9f42-44f8-bda7-1f8f19082b98" providerId="ADAL" clId="{D319DF0D-D713-4395-88DA-7ECAA612AD1C}" dt="2020-07-13T10:55:54.359" v="3290" actId="21"/>
          <ac:cxnSpMkLst>
            <pc:docMk/>
            <pc:sldMk cId="3554855513" sldId="1882"/>
            <ac:cxnSpMk id="42" creationId="{255FE6BA-E587-44AC-A369-AFBD95FDE205}"/>
          </ac:cxnSpMkLst>
        </pc:cxnChg>
        <pc:cxnChg chg="del mod">
          <ac:chgData name="Balamhashwa Syiemlieh [Chillibreeze]" userId="54efa616-9f42-44f8-bda7-1f8f19082b98" providerId="ADAL" clId="{D319DF0D-D713-4395-88DA-7ECAA612AD1C}" dt="2020-07-13T10:56:23.981" v="3314" actId="21"/>
          <ac:cxnSpMkLst>
            <pc:docMk/>
            <pc:sldMk cId="3554855513" sldId="1882"/>
            <ac:cxnSpMk id="44" creationId="{46EE0096-245A-4E77-A10E-56E6D541D9AC}"/>
          </ac:cxnSpMkLst>
        </pc:cxnChg>
        <pc:cxnChg chg="del mod">
          <ac:chgData name="Balamhashwa Syiemlieh [Chillibreeze]" userId="54efa616-9f42-44f8-bda7-1f8f19082b98" providerId="ADAL" clId="{D319DF0D-D713-4395-88DA-7ECAA612AD1C}" dt="2020-07-13T10:56:00.941" v="3296" actId="21"/>
          <ac:cxnSpMkLst>
            <pc:docMk/>
            <pc:sldMk cId="3554855513" sldId="1882"/>
            <ac:cxnSpMk id="50" creationId="{70132E86-05CA-43A6-AFFC-2E8910BBE0CA}"/>
          </ac:cxnSpMkLst>
        </pc:cxnChg>
        <pc:cxnChg chg="del mod">
          <ac:chgData name="Balamhashwa Syiemlieh [Chillibreeze]" userId="54efa616-9f42-44f8-bda7-1f8f19082b98" providerId="ADAL" clId="{D319DF0D-D713-4395-88DA-7ECAA612AD1C}" dt="2020-07-13T10:56:29.676" v="3320" actId="21"/>
          <ac:cxnSpMkLst>
            <pc:docMk/>
            <pc:sldMk cId="3554855513" sldId="1882"/>
            <ac:cxnSpMk id="51" creationId="{8C4236C6-1D8A-49E9-905C-AB145A5743BD}"/>
          </ac:cxnSpMkLst>
        </pc:cxnChg>
        <pc:cxnChg chg="del mod">
          <ac:chgData name="Balamhashwa Syiemlieh [Chillibreeze]" userId="54efa616-9f42-44f8-bda7-1f8f19082b98" providerId="ADAL" clId="{D319DF0D-D713-4395-88DA-7ECAA612AD1C}" dt="2020-07-13T10:56:06.664" v="3302" actId="21"/>
          <ac:cxnSpMkLst>
            <pc:docMk/>
            <pc:sldMk cId="3554855513" sldId="1882"/>
            <ac:cxnSpMk id="70" creationId="{34FD99E4-9C09-48C2-B8A3-E82F7FC0DC15}"/>
          </ac:cxnSpMkLst>
        </pc:cxnChg>
        <pc:cxnChg chg="add mod">
          <ac:chgData name="Balamhashwa Syiemlieh [Chillibreeze]" userId="54efa616-9f42-44f8-bda7-1f8f19082b98" providerId="ADAL" clId="{D319DF0D-D713-4395-88DA-7ECAA612AD1C}" dt="2020-07-13T10:55:54.782" v="3291"/>
          <ac:cxnSpMkLst>
            <pc:docMk/>
            <pc:sldMk cId="3554855513" sldId="1882"/>
            <ac:cxnSpMk id="78" creationId="{4A596D5A-9B86-4F4F-B712-5FD4B7A856EE}"/>
          </ac:cxnSpMkLst>
        </pc:cxnChg>
        <pc:cxnChg chg="add mod">
          <ac:chgData name="Balamhashwa Syiemlieh [Chillibreeze]" userId="54efa616-9f42-44f8-bda7-1f8f19082b98" providerId="ADAL" clId="{D319DF0D-D713-4395-88DA-7ECAA612AD1C}" dt="2020-07-13T10:56:01.291" v="3297"/>
          <ac:cxnSpMkLst>
            <pc:docMk/>
            <pc:sldMk cId="3554855513" sldId="1882"/>
            <ac:cxnSpMk id="81" creationId="{B2D86B3D-1B12-48B9-AAAB-C1D9029EDAD7}"/>
          </ac:cxnSpMkLst>
        </pc:cxnChg>
        <pc:cxnChg chg="add mod">
          <ac:chgData name="Balamhashwa Syiemlieh [Chillibreeze]" userId="54efa616-9f42-44f8-bda7-1f8f19082b98" providerId="ADAL" clId="{D319DF0D-D713-4395-88DA-7ECAA612AD1C}" dt="2020-07-13T10:56:07.066" v="3303"/>
          <ac:cxnSpMkLst>
            <pc:docMk/>
            <pc:sldMk cId="3554855513" sldId="1882"/>
            <ac:cxnSpMk id="84" creationId="{BF2E79E4-3A2B-4AF3-A535-C260FDC23295}"/>
          </ac:cxnSpMkLst>
        </pc:cxnChg>
        <pc:cxnChg chg="add mod">
          <ac:chgData name="Balamhashwa Syiemlieh [Chillibreeze]" userId="54efa616-9f42-44f8-bda7-1f8f19082b98" providerId="ADAL" clId="{D319DF0D-D713-4395-88DA-7ECAA612AD1C}" dt="2020-07-13T10:56:24.342" v="3315"/>
          <ac:cxnSpMkLst>
            <pc:docMk/>
            <pc:sldMk cId="3554855513" sldId="1882"/>
            <ac:cxnSpMk id="89" creationId="{7CF5BF1E-030F-43B8-A429-D30438C81D6E}"/>
          </ac:cxnSpMkLst>
        </pc:cxnChg>
        <pc:cxnChg chg="add mod">
          <ac:chgData name="Balamhashwa Syiemlieh [Chillibreeze]" userId="54efa616-9f42-44f8-bda7-1f8f19082b98" providerId="ADAL" clId="{D319DF0D-D713-4395-88DA-7ECAA612AD1C}" dt="2020-07-13T10:56:30.045" v="3321"/>
          <ac:cxnSpMkLst>
            <pc:docMk/>
            <pc:sldMk cId="3554855513" sldId="1882"/>
            <ac:cxnSpMk id="92" creationId="{3BF47E58-ED39-4A6F-A7D7-90E30D783F6F}"/>
          </ac:cxnSpMkLst>
        </pc:cxnChg>
      </pc:sldChg>
      <pc:sldChg chg="modSp mod">
        <pc:chgData name="Balamhashwa Syiemlieh [Chillibreeze]" userId="54efa616-9f42-44f8-bda7-1f8f19082b98" providerId="ADAL" clId="{D319DF0D-D713-4395-88DA-7ECAA612AD1C}" dt="2020-07-13T11:22:37.279" v="3750" actId="1076"/>
        <pc:sldMkLst>
          <pc:docMk/>
          <pc:sldMk cId="1814954069" sldId="1885"/>
        </pc:sldMkLst>
        <pc:picChg chg="mod">
          <ac:chgData name="Balamhashwa Syiemlieh [Chillibreeze]" userId="54efa616-9f42-44f8-bda7-1f8f19082b98" providerId="ADAL" clId="{D319DF0D-D713-4395-88DA-7ECAA612AD1C}" dt="2020-07-13T11:22:37.279" v="3750" actId="1076"/>
          <ac:picMkLst>
            <pc:docMk/>
            <pc:sldMk cId="1814954069" sldId="1885"/>
            <ac:picMk id="9" creationId="{F0E09279-F0DE-4830-90E1-43FF6ACD5B89}"/>
          </ac:picMkLst>
        </pc:picChg>
      </pc:sldChg>
      <pc:sldChg chg="addSp delSp modSp mod">
        <pc:chgData name="Balamhashwa Syiemlieh [Chillibreeze]" userId="54efa616-9f42-44f8-bda7-1f8f19082b98" providerId="ADAL" clId="{D319DF0D-D713-4395-88DA-7ECAA612AD1C}" dt="2020-07-13T11:46:06.279" v="4602" actId="478"/>
        <pc:sldMkLst>
          <pc:docMk/>
          <pc:sldMk cId="3362475322" sldId="1886"/>
        </pc:sldMkLst>
        <pc:spChg chg="mod">
          <ac:chgData name="Balamhashwa Syiemlieh [Chillibreeze]" userId="54efa616-9f42-44f8-bda7-1f8f19082b98" providerId="ADAL" clId="{D319DF0D-D713-4395-88DA-7ECAA612AD1C}" dt="2020-07-13T11:45:33.434" v="4597" actId="164"/>
          <ac:spMkLst>
            <pc:docMk/>
            <pc:sldMk cId="3362475322" sldId="1886"/>
            <ac:spMk id="9" creationId="{02DB44BA-6B92-426F-B3E7-630BA4809951}"/>
          </ac:spMkLst>
        </pc:spChg>
        <pc:spChg chg="mod">
          <ac:chgData name="Balamhashwa Syiemlieh [Chillibreeze]" userId="54efa616-9f42-44f8-bda7-1f8f19082b98" providerId="ADAL" clId="{D319DF0D-D713-4395-88DA-7ECAA612AD1C}" dt="2020-07-13T11:45:33.434" v="4597" actId="164"/>
          <ac:spMkLst>
            <pc:docMk/>
            <pc:sldMk cId="3362475322" sldId="1886"/>
            <ac:spMk id="11" creationId="{120DAA80-0CB6-4B8B-BF9A-678BBA25E5CC}"/>
          </ac:spMkLst>
        </pc:spChg>
        <pc:spChg chg="mod">
          <ac:chgData name="Balamhashwa Syiemlieh [Chillibreeze]" userId="54efa616-9f42-44f8-bda7-1f8f19082b98" providerId="ADAL" clId="{D319DF0D-D713-4395-88DA-7ECAA612AD1C}" dt="2020-07-13T11:45:33.434" v="4597" actId="164"/>
          <ac:spMkLst>
            <pc:docMk/>
            <pc:sldMk cId="3362475322" sldId="1886"/>
            <ac:spMk id="13" creationId="{6F1AE1F0-7F51-47F0-A5B9-4690161A30A9}"/>
          </ac:spMkLst>
        </pc:spChg>
        <pc:spChg chg="add del mod">
          <ac:chgData name="Balamhashwa Syiemlieh [Chillibreeze]" userId="54efa616-9f42-44f8-bda7-1f8f19082b98" providerId="ADAL" clId="{D319DF0D-D713-4395-88DA-7ECAA612AD1C}" dt="2020-07-13T11:45:30.221" v="4596"/>
          <ac:spMkLst>
            <pc:docMk/>
            <pc:sldMk cId="3362475322" sldId="1886"/>
            <ac:spMk id="14" creationId="{575701CB-C217-447F-9605-DC8FA8CADF1B}"/>
          </ac:spMkLst>
        </pc:spChg>
        <pc:spChg chg="add del mod">
          <ac:chgData name="Balamhashwa Syiemlieh [Chillibreeze]" userId="54efa616-9f42-44f8-bda7-1f8f19082b98" providerId="ADAL" clId="{D319DF0D-D713-4395-88DA-7ECAA612AD1C}" dt="2020-07-13T11:45:30.221" v="4596"/>
          <ac:spMkLst>
            <pc:docMk/>
            <pc:sldMk cId="3362475322" sldId="1886"/>
            <ac:spMk id="15" creationId="{F3B5220F-73F2-495D-9137-51BF2D86B5B8}"/>
          </ac:spMkLst>
        </pc:spChg>
        <pc:spChg chg="add del mod">
          <ac:chgData name="Balamhashwa Syiemlieh [Chillibreeze]" userId="54efa616-9f42-44f8-bda7-1f8f19082b98" providerId="ADAL" clId="{D319DF0D-D713-4395-88DA-7ECAA612AD1C}" dt="2020-07-13T11:45:30.221" v="4596"/>
          <ac:spMkLst>
            <pc:docMk/>
            <pc:sldMk cId="3362475322" sldId="1886"/>
            <ac:spMk id="16" creationId="{BF7BB501-6235-44BC-B5E4-32579B91F8C2}"/>
          </ac:spMkLst>
        </pc:spChg>
        <pc:spChg chg="mod">
          <ac:chgData name="Balamhashwa Syiemlieh [Chillibreeze]" userId="54efa616-9f42-44f8-bda7-1f8f19082b98" providerId="ADAL" clId="{D319DF0D-D713-4395-88DA-7ECAA612AD1C}" dt="2020-07-13T11:45:33.434" v="4597" actId="164"/>
          <ac:spMkLst>
            <pc:docMk/>
            <pc:sldMk cId="3362475322" sldId="1886"/>
            <ac:spMk id="17" creationId="{EDD45C2A-1C6A-4DC8-84C6-654C46A0386A}"/>
          </ac:spMkLst>
        </pc:spChg>
        <pc:spChg chg="mod">
          <ac:chgData name="Balamhashwa Syiemlieh [Chillibreeze]" userId="54efa616-9f42-44f8-bda7-1f8f19082b98" providerId="ADAL" clId="{D319DF0D-D713-4395-88DA-7ECAA612AD1C}" dt="2020-07-13T11:45:33.434" v="4597" actId="164"/>
          <ac:spMkLst>
            <pc:docMk/>
            <pc:sldMk cId="3362475322" sldId="1886"/>
            <ac:spMk id="18" creationId="{BEA030B7-F80F-42F4-851E-C52DB8162685}"/>
          </ac:spMkLst>
        </pc:spChg>
        <pc:spChg chg="mod">
          <ac:chgData name="Balamhashwa Syiemlieh [Chillibreeze]" userId="54efa616-9f42-44f8-bda7-1f8f19082b98" providerId="ADAL" clId="{D319DF0D-D713-4395-88DA-7ECAA612AD1C}" dt="2020-07-13T11:45:33.434" v="4597" actId="164"/>
          <ac:spMkLst>
            <pc:docMk/>
            <pc:sldMk cId="3362475322" sldId="1886"/>
            <ac:spMk id="19" creationId="{00CFB6CC-23BE-4548-834E-EB242CA4B0BD}"/>
          </ac:spMkLst>
        </pc:spChg>
        <pc:spChg chg="add del mod">
          <ac:chgData name="Balamhashwa Syiemlieh [Chillibreeze]" userId="54efa616-9f42-44f8-bda7-1f8f19082b98" providerId="ADAL" clId="{D319DF0D-D713-4395-88DA-7ECAA612AD1C}" dt="2020-07-13T11:45:30.221" v="4596"/>
          <ac:spMkLst>
            <pc:docMk/>
            <pc:sldMk cId="3362475322" sldId="1886"/>
            <ac:spMk id="20" creationId="{CFD90D2C-DFFE-4A6D-BBD9-4FA2E7B07E67}"/>
          </ac:spMkLst>
        </pc:spChg>
        <pc:spChg chg="add del mod">
          <ac:chgData name="Balamhashwa Syiemlieh [Chillibreeze]" userId="54efa616-9f42-44f8-bda7-1f8f19082b98" providerId="ADAL" clId="{D319DF0D-D713-4395-88DA-7ECAA612AD1C}" dt="2020-07-13T11:45:30.221" v="4596"/>
          <ac:spMkLst>
            <pc:docMk/>
            <pc:sldMk cId="3362475322" sldId="1886"/>
            <ac:spMk id="21" creationId="{B128A365-1238-496C-A89D-DEB126AF61DD}"/>
          </ac:spMkLst>
        </pc:spChg>
        <pc:spChg chg="add del mod">
          <ac:chgData name="Balamhashwa Syiemlieh [Chillibreeze]" userId="54efa616-9f42-44f8-bda7-1f8f19082b98" providerId="ADAL" clId="{D319DF0D-D713-4395-88DA-7ECAA612AD1C}" dt="2020-07-13T11:45:30.221" v="4596"/>
          <ac:spMkLst>
            <pc:docMk/>
            <pc:sldMk cId="3362475322" sldId="1886"/>
            <ac:spMk id="22" creationId="{4014AF06-E165-43E3-94A0-DA0379F3AB2F}"/>
          </ac:spMkLst>
        </pc:spChg>
        <pc:spChg chg="add del mod">
          <ac:chgData name="Balamhashwa Syiemlieh [Chillibreeze]" userId="54efa616-9f42-44f8-bda7-1f8f19082b98" providerId="ADAL" clId="{D319DF0D-D713-4395-88DA-7ECAA612AD1C}" dt="2020-07-13T11:45:30.221" v="4596"/>
          <ac:spMkLst>
            <pc:docMk/>
            <pc:sldMk cId="3362475322" sldId="1886"/>
            <ac:spMk id="23" creationId="{4BC0A44D-EA54-49A8-8E18-591C62EEB39F}"/>
          </ac:spMkLst>
        </pc:spChg>
        <pc:spChg chg="add del mod">
          <ac:chgData name="Balamhashwa Syiemlieh [Chillibreeze]" userId="54efa616-9f42-44f8-bda7-1f8f19082b98" providerId="ADAL" clId="{D319DF0D-D713-4395-88DA-7ECAA612AD1C}" dt="2020-07-13T11:45:30.221" v="4596"/>
          <ac:spMkLst>
            <pc:docMk/>
            <pc:sldMk cId="3362475322" sldId="1886"/>
            <ac:spMk id="29" creationId="{C4E36E3F-7EF3-4FCA-9546-DA4728664B34}"/>
          </ac:spMkLst>
        </pc:spChg>
        <pc:spChg chg="mod">
          <ac:chgData name="Balamhashwa Syiemlieh [Chillibreeze]" userId="54efa616-9f42-44f8-bda7-1f8f19082b98" providerId="ADAL" clId="{D319DF0D-D713-4395-88DA-7ECAA612AD1C}" dt="2020-07-13T11:45:33.434" v="4597" actId="164"/>
          <ac:spMkLst>
            <pc:docMk/>
            <pc:sldMk cId="3362475322" sldId="1886"/>
            <ac:spMk id="47" creationId="{A97C9255-FF97-4999-978B-7B63F84C7D3D}"/>
          </ac:spMkLst>
        </pc:spChg>
        <pc:grpChg chg="add del mod">
          <ac:chgData name="Balamhashwa Syiemlieh [Chillibreeze]" userId="54efa616-9f42-44f8-bda7-1f8f19082b98" providerId="ADAL" clId="{D319DF0D-D713-4395-88DA-7ECAA612AD1C}" dt="2020-07-13T11:46:06.279" v="4602" actId="478"/>
          <ac:grpSpMkLst>
            <pc:docMk/>
            <pc:sldMk cId="3362475322" sldId="1886"/>
            <ac:grpSpMk id="2" creationId="{03B23000-5D0F-463D-B0B1-B478CACB5F51}"/>
          </ac:grpSpMkLst>
        </pc:grpChg>
        <pc:picChg chg="mod">
          <ac:chgData name="Balamhashwa Syiemlieh [Chillibreeze]" userId="54efa616-9f42-44f8-bda7-1f8f19082b98" providerId="ADAL" clId="{D319DF0D-D713-4395-88DA-7ECAA612AD1C}" dt="2020-07-13T11:45:49.498" v="4601" actId="552"/>
          <ac:picMkLst>
            <pc:docMk/>
            <pc:sldMk cId="3362475322" sldId="1886"/>
            <ac:picMk id="3" creationId="{06A0E087-DD3A-4DA7-88FD-32C7D073C8D4}"/>
          </ac:picMkLst>
        </pc:picChg>
        <pc:cxnChg chg="add del mod">
          <ac:chgData name="Balamhashwa Syiemlieh [Chillibreeze]" userId="54efa616-9f42-44f8-bda7-1f8f19082b98" providerId="ADAL" clId="{D319DF0D-D713-4395-88DA-7ECAA612AD1C}" dt="2020-07-13T11:45:30.221" v="4596"/>
          <ac:cxnSpMkLst>
            <pc:docMk/>
            <pc:sldMk cId="3362475322" sldId="1886"/>
            <ac:cxnSpMk id="24" creationId="{06EEFF35-612A-4BDE-8B57-C0E2BA5B42E8}"/>
          </ac:cxnSpMkLst>
        </pc:cxnChg>
        <pc:cxnChg chg="add del mod">
          <ac:chgData name="Balamhashwa Syiemlieh [Chillibreeze]" userId="54efa616-9f42-44f8-bda7-1f8f19082b98" providerId="ADAL" clId="{D319DF0D-D713-4395-88DA-7ECAA612AD1C}" dt="2020-07-13T11:45:30.221" v="4596"/>
          <ac:cxnSpMkLst>
            <pc:docMk/>
            <pc:sldMk cId="3362475322" sldId="1886"/>
            <ac:cxnSpMk id="25" creationId="{A0CC6AFD-2A5F-4C38-956F-174A95AC4EF4}"/>
          </ac:cxnSpMkLst>
        </pc:cxnChg>
        <pc:cxnChg chg="mod">
          <ac:chgData name="Balamhashwa Syiemlieh [Chillibreeze]" userId="54efa616-9f42-44f8-bda7-1f8f19082b98" providerId="ADAL" clId="{D319DF0D-D713-4395-88DA-7ECAA612AD1C}" dt="2020-07-13T11:46:06.279" v="4602" actId="478"/>
          <ac:cxnSpMkLst>
            <pc:docMk/>
            <pc:sldMk cId="3362475322" sldId="1886"/>
            <ac:cxnSpMk id="26" creationId="{9E3A630C-CEF6-4B60-9438-6881B934E226}"/>
          </ac:cxnSpMkLst>
        </pc:cxnChg>
        <pc:cxnChg chg="add del mod">
          <ac:chgData name="Balamhashwa Syiemlieh [Chillibreeze]" userId="54efa616-9f42-44f8-bda7-1f8f19082b98" providerId="ADAL" clId="{D319DF0D-D713-4395-88DA-7ECAA612AD1C}" dt="2020-07-13T11:45:30.221" v="4596"/>
          <ac:cxnSpMkLst>
            <pc:docMk/>
            <pc:sldMk cId="3362475322" sldId="1886"/>
            <ac:cxnSpMk id="27" creationId="{E10844A0-B513-4565-AD24-872270DF5F0C}"/>
          </ac:cxnSpMkLst>
        </pc:cxnChg>
        <pc:cxnChg chg="add del mod">
          <ac:chgData name="Balamhashwa Syiemlieh [Chillibreeze]" userId="54efa616-9f42-44f8-bda7-1f8f19082b98" providerId="ADAL" clId="{D319DF0D-D713-4395-88DA-7ECAA612AD1C}" dt="2020-07-13T11:45:30.221" v="4596"/>
          <ac:cxnSpMkLst>
            <pc:docMk/>
            <pc:sldMk cId="3362475322" sldId="1886"/>
            <ac:cxnSpMk id="28" creationId="{37914AD5-5547-4391-B560-5498A089B622}"/>
          </ac:cxnSpMkLst>
        </pc:cxnChg>
        <pc:cxnChg chg="mod">
          <ac:chgData name="Balamhashwa Syiemlieh [Chillibreeze]" userId="54efa616-9f42-44f8-bda7-1f8f19082b98" providerId="ADAL" clId="{D319DF0D-D713-4395-88DA-7ECAA612AD1C}" dt="2020-07-13T11:45:33.434" v="4597" actId="164"/>
          <ac:cxnSpMkLst>
            <pc:docMk/>
            <pc:sldMk cId="3362475322" sldId="1886"/>
            <ac:cxnSpMk id="40" creationId="{3BE59831-E9F1-4BF2-88D8-2839B7BEC934}"/>
          </ac:cxnSpMkLst>
        </pc:cxnChg>
        <pc:cxnChg chg="mod">
          <ac:chgData name="Balamhashwa Syiemlieh [Chillibreeze]" userId="54efa616-9f42-44f8-bda7-1f8f19082b98" providerId="ADAL" clId="{D319DF0D-D713-4395-88DA-7ECAA612AD1C}" dt="2020-07-13T11:45:33.434" v="4597" actId="164"/>
          <ac:cxnSpMkLst>
            <pc:docMk/>
            <pc:sldMk cId="3362475322" sldId="1886"/>
            <ac:cxnSpMk id="43" creationId="{6FD54BF2-AC61-4678-B2E4-4D7FEC660D23}"/>
          </ac:cxnSpMkLst>
        </pc:cxnChg>
        <pc:cxnChg chg="mod">
          <ac:chgData name="Balamhashwa Syiemlieh [Chillibreeze]" userId="54efa616-9f42-44f8-bda7-1f8f19082b98" providerId="ADAL" clId="{D319DF0D-D713-4395-88DA-7ECAA612AD1C}" dt="2020-07-13T11:46:06.279" v="4602" actId="478"/>
          <ac:cxnSpMkLst>
            <pc:docMk/>
            <pc:sldMk cId="3362475322" sldId="1886"/>
            <ac:cxnSpMk id="44" creationId="{54AFDE40-6BDC-48B3-8FAA-688D091C81A0}"/>
          </ac:cxnSpMkLst>
        </pc:cxnChg>
      </pc:sldChg>
      <pc:sldChg chg="addSp delSp modSp mod">
        <pc:chgData name="Balamhashwa Syiemlieh [Chillibreeze]" userId="54efa616-9f42-44f8-bda7-1f8f19082b98" providerId="ADAL" clId="{D319DF0D-D713-4395-88DA-7ECAA612AD1C}" dt="2020-07-13T10:58:29.633" v="3349"/>
        <pc:sldMkLst>
          <pc:docMk/>
          <pc:sldMk cId="4211475273" sldId="1887"/>
        </pc:sldMkLst>
        <pc:spChg chg="del mod">
          <ac:chgData name="Balamhashwa Syiemlieh [Chillibreeze]" userId="54efa616-9f42-44f8-bda7-1f8f19082b98" providerId="ADAL" clId="{D319DF0D-D713-4395-88DA-7ECAA612AD1C}" dt="2020-07-13T10:58:22.439" v="3342" actId="21"/>
          <ac:spMkLst>
            <pc:docMk/>
            <pc:sldMk cId="4211475273" sldId="1887"/>
            <ac:spMk id="9" creationId="{C69D7205-61F4-4F2B-B85A-5A5DC9C14F36}"/>
          </ac:spMkLst>
        </pc:spChg>
        <pc:spChg chg="del mod">
          <ac:chgData name="Balamhashwa Syiemlieh [Chillibreeze]" userId="54efa616-9f42-44f8-bda7-1f8f19082b98" providerId="ADAL" clId="{D319DF0D-D713-4395-88DA-7ECAA612AD1C}" dt="2020-07-13T10:58:29.295" v="3348" actId="21"/>
          <ac:spMkLst>
            <pc:docMk/>
            <pc:sldMk cId="4211475273" sldId="1887"/>
            <ac:spMk id="14" creationId="{6EC5E854-D8BC-4DF3-9582-55108D766F21}"/>
          </ac:spMkLst>
        </pc:spChg>
        <pc:spChg chg="add del mod">
          <ac:chgData name="Balamhashwa Syiemlieh [Chillibreeze]" userId="54efa616-9f42-44f8-bda7-1f8f19082b98" providerId="ADAL" clId="{D319DF0D-D713-4395-88DA-7ECAA612AD1C}" dt="2020-07-13T05:07:25.401" v="386" actId="21"/>
          <ac:spMkLst>
            <pc:docMk/>
            <pc:sldMk cId="4211475273" sldId="1887"/>
            <ac:spMk id="15" creationId="{D34919F7-EBE9-475F-BD30-408E0C608AB4}"/>
          </ac:spMkLst>
        </pc:spChg>
        <pc:spChg chg="add mod">
          <ac:chgData name="Balamhashwa Syiemlieh [Chillibreeze]" userId="54efa616-9f42-44f8-bda7-1f8f19082b98" providerId="ADAL" clId="{D319DF0D-D713-4395-88DA-7ECAA612AD1C}" dt="2020-07-13T10:58:22.777" v="3343"/>
          <ac:spMkLst>
            <pc:docMk/>
            <pc:sldMk cId="4211475273" sldId="1887"/>
            <ac:spMk id="19" creationId="{39A008E4-9EEE-4002-B8FF-B61BA1795B80}"/>
          </ac:spMkLst>
        </pc:spChg>
        <pc:spChg chg="add mod">
          <ac:chgData name="Balamhashwa Syiemlieh [Chillibreeze]" userId="54efa616-9f42-44f8-bda7-1f8f19082b98" providerId="ADAL" clId="{D319DF0D-D713-4395-88DA-7ECAA612AD1C}" dt="2020-07-13T10:58:29.633" v="3349"/>
          <ac:spMkLst>
            <pc:docMk/>
            <pc:sldMk cId="4211475273" sldId="1887"/>
            <ac:spMk id="22" creationId="{1F3FA0F8-F2D0-47E5-9801-6BCF2195724E}"/>
          </ac:spMkLst>
        </pc:spChg>
        <pc:grpChg chg="del mod">
          <ac:chgData name="Balamhashwa Syiemlieh [Chillibreeze]" userId="54efa616-9f42-44f8-bda7-1f8f19082b98" providerId="ADAL" clId="{D319DF0D-D713-4395-88DA-7ECAA612AD1C}" dt="2020-07-13T10:57:23.301" v="3329" actId="478"/>
          <ac:grpSpMkLst>
            <pc:docMk/>
            <pc:sldMk cId="4211475273" sldId="1887"/>
            <ac:grpSpMk id="5" creationId="{206033D4-5DD8-4171-AE83-4D04A671131F}"/>
          </ac:grpSpMkLst>
        </pc:grpChg>
        <pc:grpChg chg="del mod">
          <ac:chgData name="Balamhashwa Syiemlieh [Chillibreeze]" userId="54efa616-9f42-44f8-bda7-1f8f19082b98" providerId="ADAL" clId="{D319DF0D-D713-4395-88DA-7ECAA612AD1C}" dt="2020-07-13T10:57:51.513" v="3335" actId="478"/>
          <ac:grpSpMkLst>
            <pc:docMk/>
            <pc:sldMk cId="4211475273" sldId="1887"/>
            <ac:grpSpMk id="11" creationId="{3CF6634F-E614-48EF-BB77-F67AB5E2271D}"/>
          </ac:grpSpMkLst>
        </pc:grpChg>
        <pc:picChg chg="del">
          <ac:chgData name="Balamhashwa Syiemlieh [Chillibreeze]" userId="54efa616-9f42-44f8-bda7-1f8f19082b98" providerId="ADAL" clId="{D319DF0D-D713-4395-88DA-7ECAA612AD1C}" dt="2020-07-13T10:57:23.301" v="3329" actId="478"/>
          <ac:picMkLst>
            <pc:docMk/>
            <pc:sldMk cId="4211475273" sldId="1887"/>
            <ac:picMk id="2" creationId="{07404D5A-02E1-4C67-8E6A-C52BEABB8066}"/>
          </ac:picMkLst>
        </pc:picChg>
        <pc:picChg chg="del">
          <ac:chgData name="Balamhashwa Syiemlieh [Chillibreeze]" userId="54efa616-9f42-44f8-bda7-1f8f19082b98" providerId="ADAL" clId="{D319DF0D-D713-4395-88DA-7ECAA612AD1C}" dt="2020-07-13T10:57:51.513" v="3335" actId="478"/>
          <ac:picMkLst>
            <pc:docMk/>
            <pc:sldMk cId="4211475273" sldId="1887"/>
            <ac:picMk id="3" creationId="{838E49A4-A9BC-4498-99B1-055B99736C8B}"/>
          </ac:picMkLst>
        </pc:picChg>
        <pc:picChg chg="del mod">
          <ac:chgData name="Balamhashwa Syiemlieh [Chillibreeze]" userId="54efa616-9f42-44f8-bda7-1f8f19082b98" providerId="ADAL" clId="{D319DF0D-D713-4395-88DA-7ECAA612AD1C}" dt="2020-07-13T10:58:20.063" v="3340" actId="21"/>
          <ac:picMkLst>
            <pc:docMk/>
            <pc:sldMk cId="4211475273" sldId="1887"/>
            <ac:picMk id="7" creationId="{F00FB6AA-1E12-456C-8BB4-CADFD99C513D}"/>
          </ac:picMkLst>
        </pc:picChg>
        <pc:picChg chg="add del mod">
          <ac:chgData name="Balamhashwa Syiemlieh [Chillibreeze]" userId="54efa616-9f42-44f8-bda7-1f8f19082b98" providerId="ADAL" clId="{D319DF0D-D713-4395-88DA-7ECAA612AD1C}" dt="2020-07-13T10:58:15.224" v="3339" actId="478"/>
          <ac:picMkLst>
            <pc:docMk/>
            <pc:sldMk cId="4211475273" sldId="1887"/>
            <ac:picMk id="15" creationId="{019D473A-8336-42D0-9417-0AFD00B75B66}"/>
          </ac:picMkLst>
        </pc:picChg>
        <pc:picChg chg="add del mod">
          <ac:chgData name="Balamhashwa Syiemlieh [Chillibreeze]" userId="54efa616-9f42-44f8-bda7-1f8f19082b98" providerId="ADAL" clId="{D319DF0D-D713-4395-88DA-7ECAA612AD1C}" dt="2020-07-13T10:58:15.224" v="3339" actId="478"/>
          <ac:picMkLst>
            <pc:docMk/>
            <pc:sldMk cId="4211475273" sldId="1887"/>
            <ac:picMk id="16" creationId="{B063C577-AF61-45F0-B9A2-C00BE36F8AA8}"/>
          </ac:picMkLst>
        </pc:picChg>
        <pc:picChg chg="del mod">
          <ac:chgData name="Balamhashwa Syiemlieh [Chillibreeze]" userId="54efa616-9f42-44f8-bda7-1f8f19082b98" providerId="ADAL" clId="{D319DF0D-D713-4395-88DA-7ECAA612AD1C}" dt="2020-07-13T10:58:26.472" v="3346" actId="21"/>
          <ac:picMkLst>
            <pc:docMk/>
            <pc:sldMk cId="4211475273" sldId="1887"/>
            <ac:picMk id="17" creationId="{AFD0A8A0-0E6D-4F5D-A65C-A19A33F84486}"/>
          </ac:picMkLst>
        </pc:picChg>
        <pc:picChg chg="add mod">
          <ac:chgData name="Balamhashwa Syiemlieh [Chillibreeze]" userId="54efa616-9f42-44f8-bda7-1f8f19082b98" providerId="ADAL" clId="{D319DF0D-D713-4395-88DA-7ECAA612AD1C}" dt="2020-07-13T10:58:20.563" v="3341"/>
          <ac:picMkLst>
            <pc:docMk/>
            <pc:sldMk cId="4211475273" sldId="1887"/>
            <ac:picMk id="18" creationId="{99777702-75B4-44D5-8C86-FE4273156CBB}"/>
          </ac:picMkLst>
        </pc:picChg>
        <pc:picChg chg="add mod">
          <ac:chgData name="Balamhashwa Syiemlieh [Chillibreeze]" userId="54efa616-9f42-44f8-bda7-1f8f19082b98" providerId="ADAL" clId="{D319DF0D-D713-4395-88DA-7ECAA612AD1C}" dt="2020-07-13T10:58:26.844" v="3347"/>
          <ac:picMkLst>
            <pc:docMk/>
            <pc:sldMk cId="4211475273" sldId="1887"/>
            <ac:picMk id="21" creationId="{3C677BC3-7017-49A7-BA7F-1E19E145DBEA}"/>
          </ac:picMkLst>
        </pc:picChg>
        <pc:cxnChg chg="del mod">
          <ac:chgData name="Balamhashwa Syiemlieh [Chillibreeze]" userId="54efa616-9f42-44f8-bda7-1f8f19082b98" providerId="ADAL" clId="{D319DF0D-D713-4395-88DA-7ECAA612AD1C}" dt="2020-07-13T10:58:24.477" v="3344" actId="21"/>
          <ac:cxnSpMkLst>
            <pc:docMk/>
            <pc:sldMk cId="4211475273" sldId="1887"/>
            <ac:cxnSpMk id="10" creationId="{9E7D2EFC-21CD-453A-BB62-5365E859916C}"/>
          </ac:cxnSpMkLst>
        </pc:cxnChg>
        <pc:cxnChg chg="add mod">
          <ac:chgData name="Balamhashwa Syiemlieh [Chillibreeze]" userId="54efa616-9f42-44f8-bda7-1f8f19082b98" providerId="ADAL" clId="{D319DF0D-D713-4395-88DA-7ECAA612AD1C}" dt="2020-07-13T10:58:24.891" v="3345"/>
          <ac:cxnSpMkLst>
            <pc:docMk/>
            <pc:sldMk cId="4211475273" sldId="1887"/>
            <ac:cxnSpMk id="20" creationId="{483FC42F-E370-402C-96F3-F6BA1941FE9C}"/>
          </ac:cxnSpMkLst>
        </pc:cxnChg>
      </pc:sldChg>
      <pc:sldChg chg="modSp mod">
        <pc:chgData name="Balamhashwa Syiemlieh [Chillibreeze]" userId="54efa616-9f42-44f8-bda7-1f8f19082b98" providerId="ADAL" clId="{D319DF0D-D713-4395-88DA-7ECAA612AD1C}" dt="2020-07-13T11:33:06.604" v="3983" actId="962"/>
        <pc:sldMkLst>
          <pc:docMk/>
          <pc:sldMk cId="4183942222" sldId="1888"/>
        </pc:sldMkLst>
        <pc:spChg chg="mod">
          <ac:chgData name="Balamhashwa Syiemlieh [Chillibreeze]" userId="54efa616-9f42-44f8-bda7-1f8f19082b98" providerId="ADAL" clId="{D319DF0D-D713-4395-88DA-7ECAA612AD1C}" dt="2020-07-13T10:58:47.225" v="3350" actId="13244"/>
          <ac:spMkLst>
            <pc:docMk/>
            <pc:sldMk cId="4183942222" sldId="1888"/>
            <ac:spMk id="12" creationId="{1ED88A54-FBC1-4FAB-A34E-B35FBC8E82D4}"/>
          </ac:spMkLst>
        </pc:spChg>
        <pc:spChg chg="mod">
          <ac:chgData name="Balamhashwa Syiemlieh [Chillibreeze]" userId="54efa616-9f42-44f8-bda7-1f8f19082b98" providerId="ADAL" clId="{D319DF0D-D713-4395-88DA-7ECAA612AD1C}" dt="2020-07-13T10:58:49.263" v="3351" actId="13244"/>
          <ac:spMkLst>
            <pc:docMk/>
            <pc:sldMk cId="4183942222" sldId="1888"/>
            <ac:spMk id="13" creationId="{C68787F9-3476-4621-826A-1E8861AC639B}"/>
          </ac:spMkLst>
        </pc:spChg>
        <pc:spChg chg="mod">
          <ac:chgData name="Balamhashwa Syiemlieh [Chillibreeze]" userId="54efa616-9f42-44f8-bda7-1f8f19082b98" providerId="ADAL" clId="{D319DF0D-D713-4395-88DA-7ECAA612AD1C}" dt="2020-07-13T10:58:51.118" v="3352" actId="13244"/>
          <ac:spMkLst>
            <pc:docMk/>
            <pc:sldMk cId="4183942222" sldId="1888"/>
            <ac:spMk id="14" creationId="{E748A0A7-C9AA-4538-B23D-3CB377C5D294}"/>
          </ac:spMkLst>
        </pc:spChg>
        <pc:spChg chg="mod">
          <ac:chgData name="Balamhashwa Syiemlieh [Chillibreeze]" userId="54efa616-9f42-44f8-bda7-1f8f19082b98" providerId="ADAL" clId="{D319DF0D-D713-4395-88DA-7ECAA612AD1C}" dt="2020-07-13T11:33:06.604" v="3983" actId="962"/>
          <ac:spMkLst>
            <pc:docMk/>
            <pc:sldMk cId="4183942222" sldId="1888"/>
            <ac:spMk id="17" creationId="{0A587C37-359E-41B7-BDE2-46AC660F4EFF}"/>
          </ac:spMkLst>
        </pc:spChg>
        <pc:picChg chg="mod">
          <ac:chgData name="Balamhashwa Syiemlieh [Chillibreeze]" userId="54efa616-9f42-44f8-bda7-1f8f19082b98" providerId="ADAL" clId="{D319DF0D-D713-4395-88DA-7ECAA612AD1C}" dt="2020-07-13T11:26:18.887" v="3768" actId="1076"/>
          <ac:picMkLst>
            <pc:docMk/>
            <pc:sldMk cId="4183942222" sldId="1888"/>
            <ac:picMk id="5" creationId="{8F703B66-2213-4E90-B4A9-37E59B9B2EB8}"/>
          </ac:picMkLst>
        </pc:picChg>
        <pc:cxnChg chg="mod">
          <ac:chgData name="Balamhashwa Syiemlieh [Chillibreeze]" userId="54efa616-9f42-44f8-bda7-1f8f19082b98" providerId="ADAL" clId="{D319DF0D-D713-4395-88DA-7ECAA612AD1C}" dt="2020-07-13T11:33:06.604" v="3983" actId="962"/>
          <ac:cxnSpMkLst>
            <pc:docMk/>
            <pc:sldMk cId="4183942222" sldId="1888"/>
            <ac:cxnSpMk id="20" creationId="{1B3A26EF-A1CB-456E-AAA1-CC35B4D9D13C}"/>
          </ac:cxnSpMkLst>
        </pc:cxnChg>
      </pc:sldChg>
      <pc:sldChg chg="delSp modSp mod">
        <pc:chgData name="Balamhashwa Syiemlieh [Chillibreeze]" userId="54efa616-9f42-44f8-bda7-1f8f19082b98" providerId="ADAL" clId="{D319DF0D-D713-4395-88DA-7ECAA612AD1C}" dt="2020-07-13T11:30:53.598" v="3966" actId="552"/>
        <pc:sldMkLst>
          <pc:docMk/>
          <pc:sldMk cId="1387317377" sldId="1889"/>
        </pc:sldMkLst>
        <pc:spChg chg="mod">
          <ac:chgData name="Balamhashwa Syiemlieh [Chillibreeze]" userId="54efa616-9f42-44f8-bda7-1f8f19082b98" providerId="ADAL" clId="{D319DF0D-D713-4395-88DA-7ECAA612AD1C}" dt="2020-07-13T11:30:53.598" v="3966" actId="552"/>
          <ac:spMkLst>
            <pc:docMk/>
            <pc:sldMk cId="1387317377" sldId="1889"/>
            <ac:spMk id="2" creationId="{CF1AC0EF-DB06-4F5F-96DF-E75BE7D15CBC}"/>
          </ac:spMkLst>
        </pc:spChg>
        <pc:spChg chg="del mod">
          <ac:chgData name="Balamhashwa Syiemlieh [Chillibreeze]" userId="54efa616-9f42-44f8-bda7-1f8f19082b98" providerId="ADAL" clId="{D319DF0D-D713-4395-88DA-7ECAA612AD1C}" dt="2020-07-13T11:28:19.652" v="3777" actId="478"/>
          <ac:spMkLst>
            <pc:docMk/>
            <pc:sldMk cId="1387317377" sldId="1889"/>
            <ac:spMk id="3" creationId="{71B73532-4AAF-48CC-9D75-4A1D2944AE8A}"/>
          </ac:spMkLst>
        </pc:spChg>
        <pc:spChg chg="del mod">
          <ac:chgData name="Balamhashwa Syiemlieh [Chillibreeze]" userId="54efa616-9f42-44f8-bda7-1f8f19082b98" providerId="ADAL" clId="{D319DF0D-D713-4395-88DA-7ECAA612AD1C}" dt="2020-07-13T11:29:39.269" v="3786" actId="478"/>
          <ac:spMkLst>
            <pc:docMk/>
            <pc:sldMk cId="1387317377" sldId="1889"/>
            <ac:spMk id="10" creationId="{04AA00E1-B83D-4F15-A23F-5E9FEB502E1A}"/>
          </ac:spMkLst>
        </pc:spChg>
        <pc:picChg chg="mod">
          <ac:chgData name="Balamhashwa Syiemlieh [Chillibreeze]" userId="54efa616-9f42-44f8-bda7-1f8f19082b98" providerId="ADAL" clId="{D319DF0D-D713-4395-88DA-7ECAA612AD1C}" dt="2020-07-13T11:30:53.598" v="3966" actId="552"/>
          <ac:picMkLst>
            <pc:docMk/>
            <pc:sldMk cId="1387317377" sldId="1889"/>
            <ac:picMk id="12" creationId="{E12A0D73-F946-46F4-BD9D-FBD539F52B0C}"/>
          </ac:picMkLst>
        </pc:picChg>
      </pc:sldChg>
      <pc:sldChg chg="addSp delSp modSp mod">
        <pc:chgData name="Balamhashwa Syiemlieh [Chillibreeze]" userId="54efa616-9f42-44f8-bda7-1f8f19082b98" providerId="ADAL" clId="{D319DF0D-D713-4395-88DA-7ECAA612AD1C}" dt="2020-07-13T05:29:13.160" v="1662" actId="21"/>
        <pc:sldMkLst>
          <pc:docMk/>
          <pc:sldMk cId="3248891936" sldId="1890"/>
        </pc:sldMkLst>
        <pc:spChg chg="add del mod">
          <ac:chgData name="Balamhashwa Syiemlieh [Chillibreeze]" userId="54efa616-9f42-44f8-bda7-1f8f19082b98" providerId="ADAL" clId="{D319DF0D-D713-4395-88DA-7ECAA612AD1C}" dt="2020-07-13T05:08:49.266" v="432" actId="21"/>
          <ac:spMkLst>
            <pc:docMk/>
            <pc:sldMk cId="3248891936" sldId="1890"/>
            <ac:spMk id="48" creationId="{F7ABE02B-1439-470A-924F-BA73DC8D5871}"/>
          </ac:spMkLst>
        </pc:spChg>
        <pc:spChg chg="add del mod">
          <ac:chgData name="Balamhashwa Syiemlieh [Chillibreeze]" userId="54efa616-9f42-44f8-bda7-1f8f19082b98" providerId="ADAL" clId="{D319DF0D-D713-4395-88DA-7ECAA612AD1C}" dt="2020-07-13T05:29:13.160" v="1662" actId="21"/>
          <ac:spMkLst>
            <pc:docMk/>
            <pc:sldMk cId="3248891936" sldId="1890"/>
            <ac:spMk id="49" creationId="{3A461479-91E5-4196-BE8C-4ED31AEBCE46}"/>
          </ac:spMkLst>
        </pc:spChg>
        <pc:spChg chg="mod">
          <ac:chgData name="Balamhashwa Syiemlieh [Chillibreeze]" userId="54efa616-9f42-44f8-bda7-1f8f19082b98" providerId="ADAL" clId="{D319DF0D-D713-4395-88DA-7ECAA612AD1C}" dt="2020-07-13T05:25:59.926" v="1598" actId="552"/>
          <ac:spMkLst>
            <pc:docMk/>
            <pc:sldMk cId="3248891936" sldId="1890"/>
            <ac:spMk id="64" creationId="{29ECE2EF-469A-4AB9-9158-80A5152D4FEC}"/>
          </ac:spMkLst>
        </pc:spChg>
        <pc:spChg chg="mod">
          <ac:chgData name="Balamhashwa Syiemlieh [Chillibreeze]" userId="54efa616-9f42-44f8-bda7-1f8f19082b98" providerId="ADAL" clId="{D319DF0D-D713-4395-88DA-7ECAA612AD1C}" dt="2020-07-13T05:25:59.926" v="1598" actId="552"/>
          <ac:spMkLst>
            <pc:docMk/>
            <pc:sldMk cId="3248891936" sldId="1890"/>
            <ac:spMk id="65" creationId="{FE479161-9A8B-46C5-BE6A-8935233D3A9B}"/>
          </ac:spMkLst>
        </pc:spChg>
        <pc:spChg chg="mod">
          <ac:chgData name="Balamhashwa Syiemlieh [Chillibreeze]" userId="54efa616-9f42-44f8-bda7-1f8f19082b98" providerId="ADAL" clId="{D319DF0D-D713-4395-88DA-7ECAA612AD1C}" dt="2020-07-13T05:25:59.926" v="1598" actId="552"/>
          <ac:spMkLst>
            <pc:docMk/>
            <pc:sldMk cId="3248891936" sldId="1890"/>
            <ac:spMk id="66" creationId="{F94E311F-B099-4830-A744-6215A4910659}"/>
          </ac:spMkLst>
        </pc:spChg>
        <pc:spChg chg="mod">
          <ac:chgData name="Balamhashwa Syiemlieh [Chillibreeze]" userId="54efa616-9f42-44f8-bda7-1f8f19082b98" providerId="ADAL" clId="{D319DF0D-D713-4395-88DA-7ECAA612AD1C}" dt="2020-07-13T05:25:59.926" v="1598" actId="552"/>
          <ac:spMkLst>
            <pc:docMk/>
            <pc:sldMk cId="3248891936" sldId="1890"/>
            <ac:spMk id="67" creationId="{330E6CBB-91E7-4EF5-8667-9D570784F539}"/>
          </ac:spMkLst>
        </pc:spChg>
        <pc:spChg chg="mod">
          <ac:chgData name="Balamhashwa Syiemlieh [Chillibreeze]" userId="54efa616-9f42-44f8-bda7-1f8f19082b98" providerId="ADAL" clId="{D319DF0D-D713-4395-88DA-7ECAA612AD1C}" dt="2020-07-13T05:25:59.926" v="1598" actId="552"/>
          <ac:spMkLst>
            <pc:docMk/>
            <pc:sldMk cId="3248891936" sldId="1890"/>
            <ac:spMk id="68" creationId="{3B7D114C-8F03-41BA-B0A5-92E065320C64}"/>
          </ac:spMkLst>
        </pc:spChg>
        <pc:spChg chg="mod">
          <ac:chgData name="Balamhashwa Syiemlieh [Chillibreeze]" userId="54efa616-9f42-44f8-bda7-1f8f19082b98" providerId="ADAL" clId="{D319DF0D-D713-4395-88DA-7ECAA612AD1C}" dt="2020-07-13T05:26:23.470" v="1627" actId="552"/>
          <ac:spMkLst>
            <pc:docMk/>
            <pc:sldMk cId="3248891936" sldId="1890"/>
            <ac:spMk id="69" creationId="{EF6BF011-24CA-44F7-9FB5-F25D7C2CF178}"/>
          </ac:spMkLst>
        </pc:spChg>
        <pc:spChg chg="mod">
          <ac:chgData name="Balamhashwa Syiemlieh [Chillibreeze]" userId="54efa616-9f42-44f8-bda7-1f8f19082b98" providerId="ADAL" clId="{D319DF0D-D713-4395-88DA-7ECAA612AD1C}" dt="2020-07-13T05:26:23.470" v="1627" actId="552"/>
          <ac:spMkLst>
            <pc:docMk/>
            <pc:sldMk cId="3248891936" sldId="1890"/>
            <ac:spMk id="70" creationId="{96A8A53E-A1CC-4B1F-9AF3-1BBDF5A043BF}"/>
          </ac:spMkLst>
        </pc:spChg>
        <pc:spChg chg="mod">
          <ac:chgData name="Balamhashwa Syiemlieh [Chillibreeze]" userId="54efa616-9f42-44f8-bda7-1f8f19082b98" providerId="ADAL" clId="{D319DF0D-D713-4395-88DA-7ECAA612AD1C}" dt="2020-07-13T05:27:52.260" v="1644" actId="1076"/>
          <ac:spMkLst>
            <pc:docMk/>
            <pc:sldMk cId="3248891936" sldId="1890"/>
            <ac:spMk id="71" creationId="{0298A698-2FC5-488A-8247-D1EE757E9039}"/>
          </ac:spMkLst>
        </pc:spChg>
        <pc:spChg chg="mod">
          <ac:chgData name="Balamhashwa Syiemlieh [Chillibreeze]" userId="54efa616-9f42-44f8-bda7-1f8f19082b98" providerId="ADAL" clId="{D319DF0D-D713-4395-88DA-7ECAA612AD1C}" dt="2020-07-13T05:26:23.470" v="1627" actId="552"/>
          <ac:spMkLst>
            <pc:docMk/>
            <pc:sldMk cId="3248891936" sldId="1890"/>
            <ac:spMk id="72" creationId="{C17809F3-EAD9-455F-9874-81CC1C69DEAE}"/>
          </ac:spMkLst>
        </pc:spChg>
        <pc:spChg chg="mod">
          <ac:chgData name="Balamhashwa Syiemlieh [Chillibreeze]" userId="54efa616-9f42-44f8-bda7-1f8f19082b98" providerId="ADAL" clId="{D319DF0D-D713-4395-88DA-7ECAA612AD1C}" dt="2020-07-13T05:08:46.963" v="431" actId="1076"/>
          <ac:spMkLst>
            <pc:docMk/>
            <pc:sldMk cId="3248891936" sldId="1890"/>
            <ac:spMk id="162" creationId="{A8A35675-4814-4068-8991-F4BFC81ABC9C}"/>
          </ac:spMkLst>
        </pc:spChg>
        <pc:cxnChg chg="add mod">
          <ac:chgData name="Balamhashwa Syiemlieh [Chillibreeze]" userId="54efa616-9f42-44f8-bda7-1f8f19082b98" providerId="ADAL" clId="{D319DF0D-D713-4395-88DA-7ECAA612AD1C}" dt="2020-07-13T05:28:52.974" v="1658" actId="465"/>
          <ac:cxnSpMkLst>
            <pc:docMk/>
            <pc:sldMk cId="3248891936" sldId="1890"/>
            <ac:cxnSpMk id="50" creationId="{2D067292-996D-4C69-AE32-BB69BF864B0F}"/>
          </ac:cxnSpMkLst>
        </pc:cxnChg>
        <pc:cxnChg chg="add mod">
          <ac:chgData name="Balamhashwa Syiemlieh [Chillibreeze]" userId="54efa616-9f42-44f8-bda7-1f8f19082b98" providerId="ADAL" clId="{D319DF0D-D713-4395-88DA-7ECAA612AD1C}" dt="2020-07-13T05:29:00.730" v="1659" actId="465"/>
          <ac:cxnSpMkLst>
            <pc:docMk/>
            <pc:sldMk cId="3248891936" sldId="1890"/>
            <ac:cxnSpMk id="53" creationId="{64B67AB8-D3C9-453D-932D-41230D257664}"/>
          </ac:cxnSpMkLst>
        </pc:cxnChg>
        <pc:cxnChg chg="add mod">
          <ac:chgData name="Balamhashwa Syiemlieh [Chillibreeze]" userId="54efa616-9f42-44f8-bda7-1f8f19082b98" providerId="ADAL" clId="{D319DF0D-D713-4395-88DA-7ECAA612AD1C}" dt="2020-07-13T05:29:05.070" v="1660" actId="465"/>
          <ac:cxnSpMkLst>
            <pc:docMk/>
            <pc:sldMk cId="3248891936" sldId="1890"/>
            <ac:cxnSpMk id="54" creationId="{C9C51E2F-6E28-4E5A-B9F3-67CB921E3517}"/>
          </ac:cxnSpMkLst>
        </pc:cxnChg>
        <pc:cxnChg chg="add mod">
          <ac:chgData name="Balamhashwa Syiemlieh [Chillibreeze]" userId="54efa616-9f42-44f8-bda7-1f8f19082b98" providerId="ADAL" clId="{D319DF0D-D713-4395-88DA-7ECAA612AD1C}" dt="2020-07-13T05:29:08.300" v="1661" actId="465"/>
          <ac:cxnSpMkLst>
            <pc:docMk/>
            <pc:sldMk cId="3248891936" sldId="1890"/>
            <ac:cxnSpMk id="91" creationId="{20026283-8D33-46F5-BC15-F43D1B4DF82D}"/>
          </ac:cxnSpMkLst>
        </pc:cxnChg>
        <pc:cxnChg chg="add mod">
          <ac:chgData name="Balamhashwa Syiemlieh [Chillibreeze]" userId="54efa616-9f42-44f8-bda7-1f8f19082b98" providerId="ADAL" clId="{D319DF0D-D713-4395-88DA-7ECAA612AD1C}" dt="2020-07-13T05:28:42.942" v="1657" actId="553"/>
          <ac:cxnSpMkLst>
            <pc:docMk/>
            <pc:sldMk cId="3248891936" sldId="1890"/>
            <ac:cxnSpMk id="92" creationId="{053B32FF-B5B8-4318-9ED7-61FC615E166D}"/>
          </ac:cxnSpMkLst>
        </pc:cxnChg>
        <pc:cxnChg chg="add mod">
          <ac:chgData name="Balamhashwa Syiemlieh [Chillibreeze]" userId="54efa616-9f42-44f8-bda7-1f8f19082b98" providerId="ADAL" clId="{D319DF0D-D713-4395-88DA-7ECAA612AD1C}" dt="2020-07-13T05:28:42.942" v="1657" actId="553"/>
          <ac:cxnSpMkLst>
            <pc:docMk/>
            <pc:sldMk cId="3248891936" sldId="1890"/>
            <ac:cxnSpMk id="93" creationId="{616F3495-8EF2-4EC5-9309-A7EF8A82D536}"/>
          </ac:cxnSpMkLst>
        </pc:cxnChg>
        <pc:cxnChg chg="add mod">
          <ac:chgData name="Balamhashwa Syiemlieh [Chillibreeze]" userId="54efa616-9f42-44f8-bda7-1f8f19082b98" providerId="ADAL" clId="{D319DF0D-D713-4395-88DA-7ECAA612AD1C}" dt="2020-07-13T05:28:42.942" v="1657" actId="553"/>
          <ac:cxnSpMkLst>
            <pc:docMk/>
            <pc:sldMk cId="3248891936" sldId="1890"/>
            <ac:cxnSpMk id="94" creationId="{283BF2B9-C4B0-4179-B925-01631C4043FF}"/>
          </ac:cxnSpMkLst>
        </pc:cxnChg>
      </pc:sldChg>
      <pc:sldChg chg="addSp delSp modSp mod">
        <pc:chgData name="Balamhashwa Syiemlieh [Chillibreeze]" userId="54efa616-9f42-44f8-bda7-1f8f19082b98" providerId="ADAL" clId="{D319DF0D-D713-4395-88DA-7ECAA612AD1C}" dt="2020-07-13T11:32:37.730" v="3981" actId="1076"/>
        <pc:sldMkLst>
          <pc:docMk/>
          <pc:sldMk cId="3392252296" sldId="1891"/>
        </pc:sldMkLst>
        <pc:spChg chg="add del mod">
          <ac:chgData name="Balamhashwa Syiemlieh [Chillibreeze]" userId="54efa616-9f42-44f8-bda7-1f8f19082b98" providerId="ADAL" clId="{D319DF0D-D713-4395-88DA-7ECAA612AD1C}" dt="2020-07-13T11:32:30.830" v="3980" actId="478"/>
          <ac:spMkLst>
            <pc:docMk/>
            <pc:sldMk cId="3392252296" sldId="1891"/>
            <ac:spMk id="23" creationId="{AFED3C67-AD49-486C-BFDE-7A695E6A0B18}"/>
          </ac:spMkLst>
        </pc:spChg>
        <pc:picChg chg="mod">
          <ac:chgData name="Balamhashwa Syiemlieh [Chillibreeze]" userId="54efa616-9f42-44f8-bda7-1f8f19082b98" providerId="ADAL" clId="{D319DF0D-D713-4395-88DA-7ECAA612AD1C}" dt="2020-07-13T11:32:37.730" v="3981" actId="1076"/>
          <ac:picMkLst>
            <pc:docMk/>
            <pc:sldMk cId="3392252296" sldId="1891"/>
            <ac:picMk id="3" creationId="{47AB6270-5C9C-40BA-9517-210CFD78A176}"/>
          </ac:picMkLst>
        </pc:picChg>
        <pc:picChg chg="add del mod">
          <ac:chgData name="Balamhashwa Syiemlieh [Chillibreeze]" userId="54efa616-9f42-44f8-bda7-1f8f19082b98" providerId="ADAL" clId="{D319DF0D-D713-4395-88DA-7ECAA612AD1C}" dt="2020-07-13T11:32:30.830" v="3980" actId="478"/>
          <ac:picMkLst>
            <pc:docMk/>
            <pc:sldMk cId="3392252296" sldId="1891"/>
            <ac:picMk id="4" creationId="{581925C6-9CD0-47F3-8597-201DCAE8F3F1}"/>
          </ac:picMkLst>
        </pc:picChg>
      </pc:sldChg>
      <pc:sldChg chg="modSp mod">
        <pc:chgData name="Balamhashwa Syiemlieh [Chillibreeze]" userId="54efa616-9f42-44f8-bda7-1f8f19082b98" providerId="ADAL" clId="{D319DF0D-D713-4395-88DA-7ECAA612AD1C}" dt="2020-07-13T11:23:26.861" v="3754" actId="14100"/>
        <pc:sldMkLst>
          <pc:docMk/>
          <pc:sldMk cId="1181230631" sldId="1892"/>
        </pc:sldMkLst>
        <pc:picChg chg="mod">
          <ac:chgData name="Balamhashwa Syiemlieh [Chillibreeze]" userId="54efa616-9f42-44f8-bda7-1f8f19082b98" providerId="ADAL" clId="{D319DF0D-D713-4395-88DA-7ECAA612AD1C}" dt="2020-07-13T11:23:26.861" v="3754" actId="14100"/>
          <ac:picMkLst>
            <pc:docMk/>
            <pc:sldMk cId="1181230631" sldId="1892"/>
            <ac:picMk id="2" creationId="{22F191D1-6F8F-4323-85E3-39AE59B8FAB9}"/>
          </ac:picMkLst>
        </pc:picChg>
      </pc:sldChg>
      <pc:sldChg chg="addSp delSp modSp mod">
        <pc:chgData name="Balamhashwa Syiemlieh [Chillibreeze]" userId="54efa616-9f42-44f8-bda7-1f8f19082b98" providerId="ADAL" clId="{D319DF0D-D713-4395-88DA-7ECAA612AD1C}" dt="2020-07-13T11:01:02.064" v="3394"/>
        <pc:sldMkLst>
          <pc:docMk/>
          <pc:sldMk cId="314641738" sldId="1893"/>
        </pc:sldMkLst>
        <pc:spChg chg="mod">
          <ac:chgData name="Balamhashwa Syiemlieh [Chillibreeze]" userId="54efa616-9f42-44f8-bda7-1f8f19082b98" providerId="ADAL" clId="{D319DF0D-D713-4395-88DA-7ECAA612AD1C}" dt="2020-07-13T10:59:23.772" v="3354" actId="165"/>
          <ac:spMkLst>
            <pc:docMk/>
            <pc:sldMk cId="314641738" sldId="1893"/>
            <ac:spMk id="10" creationId="{ECB8E2A7-5871-4A1D-84DD-66B8A8C17EB3}"/>
          </ac:spMkLst>
        </pc:spChg>
        <pc:spChg chg="mod">
          <ac:chgData name="Balamhashwa Syiemlieh [Chillibreeze]" userId="54efa616-9f42-44f8-bda7-1f8f19082b98" providerId="ADAL" clId="{D319DF0D-D713-4395-88DA-7ECAA612AD1C}" dt="2020-07-13T10:59:23.772" v="3354" actId="165"/>
          <ac:spMkLst>
            <pc:docMk/>
            <pc:sldMk cId="314641738" sldId="1893"/>
            <ac:spMk id="11" creationId="{B2C93203-94C4-4AD0-BAB5-B788D1977D5D}"/>
          </ac:spMkLst>
        </pc:spChg>
        <pc:spChg chg="mod">
          <ac:chgData name="Balamhashwa Syiemlieh [Chillibreeze]" userId="54efa616-9f42-44f8-bda7-1f8f19082b98" providerId="ADAL" clId="{D319DF0D-D713-4395-88DA-7ECAA612AD1C}" dt="2020-07-13T10:59:52.524" v="3361" actId="165"/>
          <ac:spMkLst>
            <pc:docMk/>
            <pc:sldMk cId="314641738" sldId="1893"/>
            <ac:spMk id="13" creationId="{4DBFE217-59B5-444F-A252-041FE06B9984}"/>
          </ac:spMkLst>
        </pc:spChg>
        <pc:spChg chg="mod">
          <ac:chgData name="Balamhashwa Syiemlieh [Chillibreeze]" userId="54efa616-9f42-44f8-bda7-1f8f19082b98" providerId="ADAL" clId="{D319DF0D-D713-4395-88DA-7ECAA612AD1C}" dt="2020-07-13T10:59:52.524" v="3361" actId="165"/>
          <ac:spMkLst>
            <pc:docMk/>
            <pc:sldMk cId="314641738" sldId="1893"/>
            <ac:spMk id="14" creationId="{1DAD7D46-B83E-4655-8763-36BFD796BF9C}"/>
          </ac:spMkLst>
        </pc:spChg>
        <pc:spChg chg="del mod">
          <ac:chgData name="Balamhashwa Syiemlieh [Chillibreeze]" userId="54efa616-9f42-44f8-bda7-1f8f19082b98" providerId="ADAL" clId="{D319DF0D-D713-4395-88DA-7ECAA612AD1C}" dt="2020-07-13T11:00:38.360" v="3375" actId="21"/>
          <ac:spMkLst>
            <pc:docMk/>
            <pc:sldMk cId="314641738" sldId="1893"/>
            <ac:spMk id="16" creationId="{DD0EFEB1-817D-4B4D-827D-23FF761C44E8}"/>
          </ac:spMkLst>
        </pc:spChg>
        <pc:spChg chg="del mod">
          <ac:chgData name="Balamhashwa Syiemlieh [Chillibreeze]" userId="54efa616-9f42-44f8-bda7-1f8f19082b98" providerId="ADAL" clId="{D319DF0D-D713-4395-88DA-7ECAA612AD1C}" dt="2020-07-13T11:01:01.475" v="3393" actId="21"/>
          <ac:spMkLst>
            <pc:docMk/>
            <pc:sldMk cId="314641738" sldId="1893"/>
            <ac:spMk id="18" creationId="{F7F2A570-053F-42FA-96BD-77F6E97EF33D}"/>
          </ac:spMkLst>
        </pc:spChg>
        <pc:spChg chg="del">
          <ac:chgData name="Balamhashwa Syiemlieh [Chillibreeze]" userId="54efa616-9f42-44f8-bda7-1f8f19082b98" providerId="ADAL" clId="{D319DF0D-D713-4395-88DA-7ECAA612AD1C}" dt="2020-07-13T11:00:48.737" v="3377" actId="21"/>
          <ac:spMkLst>
            <pc:docMk/>
            <pc:sldMk cId="314641738" sldId="1893"/>
            <ac:spMk id="20" creationId="{0AB6D1DA-AA85-488B-97EA-3F3FBFB12B03}"/>
          </ac:spMkLst>
        </pc:spChg>
        <pc:spChg chg="del">
          <ac:chgData name="Balamhashwa Syiemlieh [Chillibreeze]" userId="54efa616-9f42-44f8-bda7-1f8f19082b98" providerId="ADAL" clId="{D319DF0D-D713-4395-88DA-7ECAA612AD1C}" dt="2020-07-13T11:00:50.413" v="3379" actId="21"/>
          <ac:spMkLst>
            <pc:docMk/>
            <pc:sldMk cId="314641738" sldId="1893"/>
            <ac:spMk id="21" creationId="{4348E0D8-BB57-4961-A241-70173E013DDF}"/>
          </ac:spMkLst>
        </pc:spChg>
        <pc:spChg chg="del">
          <ac:chgData name="Balamhashwa Syiemlieh [Chillibreeze]" userId="54efa616-9f42-44f8-bda7-1f8f19082b98" providerId="ADAL" clId="{D319DF0D-D713-4395-88DA-7ECAA612AD1C}" dt="2020-07-13T11:00:52.026" v="3381" actId="21"/>
          <ac:spMkLst>
            <pc:docMk/>
            <pc:sldMk cId="314641738" sldId="1893"/>
            <ac:spMk id="22" creationId="{0A3A64FA-FAB6-45BB-921B-BE6188183DE5}"/>
          </ac:spMkLst>
        </pc:spChg>
        <pc:spChg chg="del">
          <ac:chgData name="Balamhashwa Syiemlieh [Chillibreeze]" userId="54efa616-9f42-44f8-bda7-1f8f19082b98" providerId="ADAL" clId="{D319DF0D-D713-4395-88DA-7ECAA612AD1C}" dt="2020-07-13T11:00:55.180" v="3385" actId="21"/>
          <ac:spMkLst>
            <pc:docMk/>
            <pc:sldMk cId="314641738" sldId="1893"/>
            <ac:spMk id="24" creationId="{36A4F6A5-CEE5-40D0-A64D-51BA64791AE4}"/>
          </ac:spMkLst>
        </pc:spChg>
        <pc:spChg chg="del">
          <ac:chgData name="Balamhashwa Syiemlieh [Chillibreeze]" userId="54efa616-9f42-44f8-bda7-1f8f19082b98" providerId="ADAL" clId="{D319DF0D-D713-4395-88DA-7ECAA612AD1C}" dt="2020-07-13T11:00:58.212" v="3389" actId="21"/>
          <ac:spMkLst>
            <pc:docMk/>
            <pc:sldMk cId="314641738" sldId="1893"/>
            <ac:spMk id="26" creationId="{9E4CD810-2D3F-4013-9442-6A5CACCDE4B2}"/>
          </ac:spMkLst>
        </pc:spChg>
        <pc:spChg chg="add mod">
          <ac:chgData name="Balamhashwa Syiemlieh [Chillibreeze]" userId="54efa616-9f42-44f8-bda7-1f8f19082b98" providerId="ADAL" clId="{D319DF0D-D713-4395-88DA-7ECAA612AD1C}" dt="2020-07-13T11:00:33.694" v="3372"/>
          <ac:spMkLst>
            <pc:docMk/>
            <pc:sldMk cId="314641738" sldId="1893"/>
            <ac:spMk id="27" creationId="{DF4B3883-BDC6-4F9B-827C-1476DF166842}"/>
          </ac:spMkLst>
        </pc:spChg>
        <pc:spChg chg="del">
          <ac:chgData name="Balamhashwa Syiemlieh [Chillibreeze]" userId="54efa616-9f42-44f8-bda7-1f8f19082b98" providerId="ADAL" clId="{D319DF0D-D713-4395-88DA-7ECAA612AD1C}" dt="2020-07-13T11:00:32.983" v="3371" actId="21"/>
          <ac:spMkLst>
            <pc:docMk/>
            <pc:sldMk cId="314641738" sldId="1893"/>
            <ac:spMk id="29" creationId="{AE25F1EF-DD7C-4150-8B35-EC68B294655D}"/>
          </ac:spMkLst>
        </pc:spChg>
        <pc:spChg chg="add mod">
          <ac:chgData name="Balamhashwa Syiemlieh [Chillibreeze]" userId="54efa616-9f42-44f8-bda7-1f8f19082b98" providerId="ADAL" clId="{D319DF0D-D713-4395-88DA-7ECAA612AD1C}" dt="2020-07-13T11:00:38.679" v="3376"/>
          <ac:spMkLst>
            <pc:docMk/>
            <pc:sldMk cId="314641738" sldId="1893"/>
            <ac:spMk id="30" creationId="{3904C319-72AC-4F70-A91F-C104FD74B02D}"/>
          </ac:spMkLst>
        </pc:spChg>
        <pc:spChg chg="add mod">
          <ac:chgData name="Balamhashwa Syiemlieh [Chillibreeze]" userId="54efa616-9f42-44f8-bda7-1f8f19082b98" providerId="ADAL" clId="{D319DF0D-D713-4395-88DA-7ECAA612AD1C}" dt="2020-07-13T11:00:49.373" v="3378"/>
          <ac:spMkLst>
            <pc:docMk/>
            <pc:sldMk cId="314641738" sldId="1893"/>
            <ac:spMk id="31" creationId="{63B56314-FAD3-4DF0-8ED9-DA03C44DB1B4}"/>
          </ac:spMkLst>
        </pc:spChg>
        <pc:spChg chg="add mod">
          <ac:chgData name="Balamhashwa Syiemlieh [Chillibreeze]" userId="54efa616-9f42-44f8-bda7-1f8f19082b98" providerId="ADAL" clId="{D319DF0D-D713-4395-88DA-7ECAA612AD1C}" dt="2020-07-13T11:00:51.070" v="3380"/>
          <ac:spMkLst>
            <pc:docMk/>
            <pc:sldMk cId="314641738" sldId="1893"/>
            <ac:spMk id="32" creationId="{01588E0F-FCE5-49AE-BCCB-55171C43D518}"/>
          </ac:spMkLst>
        </pc:spChg>
        <pc:spChg chg="add mod">
          <ac:chgData name="Balamhashwa Syiemlieh [Chillibreeze]" userId="54efa616-9f42-44f8-bda7-1f8f19082b98" providerId="ADAL" clId="{D319DF0D-D713-4395-88DA-7ECAA612AD1C}" dt="2020-07-13T11:00:52.725" v="3382"/>
          <ac:spMkLst>
            <pc:docMk/>
            <pc:sldMk cId="314641738" sldId="1893"/>
            <ac:spMk id="33" creationId="{B5225D27-E954-46DB-9FD8-CED72FB4CFA1}"/>
          </ac:spMkLst>
        </pc:spChg>
        <pc:spChg chg="del">
          <ac:chgData name="Balamhashwa Syiemlieh [Chillibreeze]" userId="54efa616-9f42-44f8-bda7-1f8f19082b98" providerId="ADAL" clId="{D319DF0D-D713-4395-88DA-7ECAA612AD1C}" dt="2020-07-13T11:00:53.873" v="3383" actId="21"/>
          <ac:spMkLst>
            <pc:docMk/>
            <pc:sldMk cId="314641738" sldId="1893"/>
            <ac:spMk id="34" creationId="{7F355D32-94C5-48DB-B77A-ED906D69AEBF}"/>
          </ac:spMkLst>
        </pc:spChg>
        <pc:spChg chg="del">
          <ac:chgData name="Balamhashwa Syiemlieh [Chillibreeze]" userId="54efa616-9f42-44f8-bda7-1f8f19082b98" providerId="ADAL" clId="{D319DF0D-D713-4395-88DA-7ECAA612AD1C}" dt="2020-07-13T11:00:56.960" v="3387" actId="21"/>
          <ac:spMkLst>
            <pc:docMk/>
            <pc:sldMk cId="314641738" sldId="1893"/>
            <ac:spMk id="35" creationId="{95A6D98F-2BB1-4318-9C8A-42697EF80B53}"/>
          </ac:spMkLst>
        </pc:spChg>
        <pc:spChg chg="add mod">
          <ac:chgData name="Balamhashwa Syiemlieh [Chillibreeze]" userId="54efa616-9f42-44f8-bda7-1f8f19082b98" providerId="ADAL" clId="{D319DF0D-D713-4395-88DA-7ECAA612AD1C}" dt="2020-07-13T11:00:54.234" v="3384"/>
          <ac:spMkLst>
            <pc:docMk/>
            <pc:sldMk cId="314641738" sldId="1893"/>
            <ac:spMk id="36" creationId="{1CF337BD-0AF4-4D7A-B1E2-DD678293D4E0}"/>
          </ac:spMkLst>
        </pc:spChg>
        <pc:spChg chg="add mod">
          <ac:chgData name="Balamhashwa Syiemlieh [Chillibreeze]" userId="54efa616-9f42-44f8-bda7-1f8f19082b98" providerId="ADAL" clId="{D319DF0D-D713-4395-88DA-7ECAA612AD1C}" dt="2020-07-13T11:00:55.724" v="3386"/>
          <ac:spMkLst>
            <pc:docMk/>
            <pc:sldMk cId="314641738" sldId="1893"/>
            <ac:spMk id="37" creationId="{B2FC2CED-8EA7-493B-A17C-D2A6CA0A4CF5}"/>
          </ac:spMkLst>
        </pc:spChg>
        <pc:spChg chg="add mod">
          <ac:chgData name="Balamhashwa Syiemlieh [Chillibreeze]" userId="54efa616-9f42-44f8-bda7-1f8f19082b98" providerId="ADAL" clId="{D319DF0D-D713-4395-88DA-7ECAA612AD1C}" dt="2020-07-13T11:00:57.385" v="3388"/>
          <ac:spMkLst>
            <pc:docMk/>
            <pc:sldMk cId="314641738" sldId="1893"/>
            <ac:spMk id="38" creationId="{8ABE910F-6CA1-4202-854E-340823CC13A1}"/>
          </ac:spMkLst>
        </pc:spChg>
        <pc:spChg chg="add mod">
          <ac:chgData name="Balamhashwa Syiemlieh [Chillibreeze]" userId="54efa616-9f42-44f8-bda7-1f8f19082b98" providerId="ADAL" clId="{D319DF0D-D713-4395-88DA-7ECAA612AD1C}" dt="2020-07-13T11:00:58.822" v="3390"/>
          <ac:spMkLst>
            <pc:docMk/>
            <pc:sldMk cId="314641738" sldId="1893"/>
            <ac:spMk id="39" creationId="{4B58B990-6CD3-4282-B358-E92B8D2A5416}"/>
          </ac:spMkLst>
        </pc:spChg>
        <pc:spChg chg="add mod">
          <ac:chgData name="Balamhashwa Syiemlieh [Chillibreeze]" userId="54efa616-9f42-44f8-bda7-1f8f19082b98" providerId="ADAL" clId="{D319DF0D-D713-4395-88DA-7ECAA612AD1C}" dt="2020-07-13T11:01:02.064" v="3394"/>
          <ac:spMkLst>
            <pc:docMk/>
            <pc:sldMk cId="314641738" sldId="1893"/>
            <ac:spMk id="41" creationId="{D24B43FA-48E8-47E9-9DA5-0C9D03B625CF}"/>
          </ac:spMkLst>
        </pc:spChg>
        <pc:grpChg chg="del mod topLvl">
          <ac:chgData name="Balamhashwa Syiemlieh [Chillibreeze]" userId="54efa616-9f42-44f8-bda7-1f8f19082b98" providerId="ADAL" clId="{D319DF0D-D713-4395-88DA-7ECAA612AD1C}" dt="2020-07-13T10:59:41.788" v="3358" actId="478"/>
          <ac:grpSpMkLst>
            <pc:docMk/>
            <pc:sldMk cId="314641738" sldId="1893"/>
            <ac:grpSpMk id="9" creationId="{C15D3767-6FD9-41F2-8D61-FE50D151EC18}"/>
          </ac:grpSpMkLst>
        </pc:grpChg>
        <pc:grpChg chg="del mod topLvl">
          <ac:chgData name="Balamhashwa Syiemlieh [Chillibreeze]" userId="54efa616-9f42-44f8-bda7-1f8f19082b98" providerId="ADAL" clId="{D319DF0D-D713-4395-88DA-7ECAA612AD1C}" dt="2020-07-13T11:00:09.727" v="3365" actId="478"/>
          <ac:grpSpMkLst>
            <pc:docMk/>
            <pc:sldMk cId="314641738" sldId="1893"/>
            <ac:grpSpMk id="12" creationId="{BC10998C-2BA9-4872-BA7D-C2C5152A0FF7}"/>
          </ac:grpSpMkLst>
        </pc:grpChg>
        <pc:grpChg chg="del">
          <ac:chgData name="Balamhashwa Syiemlieh [Chillibreeze]" userId="54efa616-9f42-44f8-bda7-1f8f19082b98" providerId="ADAL" clId="{D319DF0D-D713-4395-88DA-7ECAA612AD1C}" dt="2020-07-13T10:59:23.772" v="3354" actId="165"/>
          <ac:grpSpMkLst>
            <pc:docMk/>
            <pc:sldMk cId="314641738" sldId="1893"/>
            <ac:grpSpMk id="46" creationId="{484E95B9-FC40-489A-A3C4-6784D1C8AE6D}"/>
          </ac:grpSpMkLst>
        </pc:grpChg>
        <pc:grpChg chg="del">
          <ac:chgData name="Balamhashwa Syiemlieh [Chillibreeze]" userId="54efa616-9f42-44f8-bda7-1f8f19082b98" providerId="ADAL" clId="{D319DF0D-D713-4395-88DA-7ECAA612AD1C}" dt="2020-07-13T10:59:52.524" v="3361" actId="165"/>
          <ac:grpSpMkLst>
            <pc:docMk/>
            <pc:sldMk cId="314641738" sldId="1893"/>
            <ac:grpSpMk id="48" creationId="{B9802809-4B75-4728-9E3F-F47C2038B616}"/>
          </ac:grpSpMkLst>
        </pc:grpChg>
        <pc:picChg chg="del mod">
          <ac:chgData name="Balamhashwa Syiemlieh [Chillibreeze]" userId="54efa616-9f42-44f8-bda7-1f8f19082b98" providerId="ADAL" clId="{D319DF0D-D713-4395-88DA-7ECAA612AD1C}" dt="2020-07-13T11:00:35.445" v="3373" actId="21"/>
          <ac:picMkLst>
            <pc:docMk/>
            <pc:sldMk cId="314641738" sldId="1893"/>
            <ac:picMk id="3" creationId="{5835D433-D3AC-4E8F-9526-93EA51AC8EF1}"/>
          </ac:picMkLst>
        </pc:picChg>
        <pc:picChg chg="del mod">
          <ac:chgData name="Balamhashwa Syiemlieh [Chillibreeze]" userId="54efa616-9f42-44f8-bda7-1f8f19082b98" providerId="ADAL" clId="{D319DF0D-D713-4395-88DA-7ECAA612AD1C}" dt="2020-07-13T11:00:59.985" v="3391" actId="21"/>
          <ac:picMkLst>
            <pc:docMk/>
            <pc:sldMk cId="314641738" sldId="1893"/>
            <ac:picMk id="4" creationId="{7B6AFC98-A148-4683-909B-BE4DEE96568C}"/>
          </ac:picMkLst>
        </pc:picChg>
        <pc:picChg chg="add del mod">
          <ac:chgData name="Balamhashwa Syiemlieh [Chillibreeze]" userId="54efa616-9f42-44f8-bda7-1f8f19082b98" providerId="ADAL" clId="{D319DF0D-D713-4395-88DA-7ECAA612AD1C}" dt="2020-07-13T11:00:22.994" v="3368" actId="478"/>
          <ac:picMkLst>
            <pc:docMk/>
            <pc:sldMk cId="314641738" sldId="1893"/>
            <ac:picMk id="23" creationId="{451AEC40-1C44-48C6-B4B4-2FED82910DA3}"/>
          </ac:picMkLst>
        </pc:picChg>
        <pc:picChg chg="add del mod">
          <ac:chgData name="Balamhashwa Syiemlieh [Chillibreeze]" userId="54efa616-9f42-44f8-bda7-1f8f19082b98" providerId="ADAL" clId="{D319DF0D-D713-4395-88DA-7ECAA612AD1C}" dt="2020-07-13T11:00:22.994" v="3368" actId="478"/>
          <ac:picMkLst>
            <pc:docMk/>
            <pc:sldMk cId="314641738" sldId="1893"/>
            <ac:picMk id="25" creationId="{0F0E9F71-2D43-44F7-9265-96662AE4704A}"/>
          </ac:picMkLst>
        </pc:picChg>
        <pc:picChg chg="add mod">
          <ac:chgData name="Balamhashwa Syiemlieh [Chillibreeze]" userId="54efa616-9f42-44f8-bda7-1f8f19082b98" providerId="ADAL" clId="{D319DF0D-D713-4395-88DA-7ECAA612AD1C}" dt="2020-07-13T11:00:36.366" v="3374"/>
          <ac:picMkLst>
            <pc:docMk/>
            <pc:sldMk cId="314641738" sldId="1893"/>
            <ac:picMk id="28" creationId="{A0932A97-69EA-454A-8F02-8127243135F5}"/>
          </ac:picMkLst>
        </pc:picChg>
        <pc:picChg chg="add mod">
          <ac:chgData name="Balamhashwa Syiemlieh [Chillibreeze]" userId="54efa616-9f42-44f8-bda7-1f8f19082b98" providerId="ADAL" clId="{D319DF0D-D713-4395-88DA-7ECAA612AD1C}" dt="2020-07-13T11:01:00.594" v="3392"/>
          <ac:picMkLst>
            <pc:docMk/>
            <pc:sldMk cId="314641738" sldId="1893"/>
            <ac:picMk id="40" creationId="{C1F16E34-5EDE-425E-8518-2CE3EB26386A}"/>
          </ac:picMkLst>
        </pc:picChg>
        <pc:picChg chg="del mod topLvl">
          <ac:chgData name="Balamhashwa Syiemlieh [Chillibreeze]" userId="54efa616-9f42-44f8-bda7-1f8f19082b98" providerId="ADAL" clId="{D319DF0D-D713-4395-88DA-7ECAA612AD1C}" dt="2020-07-13T11:00:09.727" v="3365" actId="478"/>
          <ac:picMkLst>
            <pc:docMk/>
            <pc:sldMk cId="314641738" sldId="1893"/>
            <ac:picMk id="43" creationId="{2B306741-DA0E-4E30-AD22-B27F515765B3}"/>
          </ac:picMkLst>
        </pc:picChg>
        <pc:picChg chg="del mod topLvl">
          <ac:chgData name="Balamhashwa Syiemlieh [Chillibreeze]" userId="54efa616-9f42-44f8-bda7-1f8f19082b98" providerId="ADAL" clId="{D319DF0D-D713-4395-88DA-7ECAA612AD1C}" dt="2020-07-13T10:59:41.788" v="3358" actId="478"/>
          <ac:picMkLst>
            <pc:docMk/>
            <pc:sldMk cId="314641738" sldId="1893"/>
            <ac:picMk id="45" creationId="{CD769F26-B1D1-4741-98B0-5C364FA68ECB}"/>
          </ac:picMkLst>
        </pc:picChg>
      </pc:sldChg>
      <pc:sldChg chg="addSp delSp modSp mod">
        <pc:chgData name="Balamhashwa Syiemlieh [Chillibreeze]" userId="54efa616-9f42-44f8-bda7-1f8f19082b98" providerId="ADAL" clId="{D319DF0D-D713-4395-88DA-7ECAA612AD1C}" dt="2020-07-13T11:47:09.288" v="4606" actId="478"/>
        <pc:sldMkLst>
          <pc:docMk/>
          <pc:sldMk cId="2168722278" sldId="1894"/>
        </pc:sldMkLst>
        <pc:spChg chg="mod">
          <ac:chgData name="Balamhashwa Syiemlieh [Chillibreeze]" userId="54efa616-9f42-44f8-bda7-1f8f19082b98" providerId="ADAL" clId="{D319DF0D-D713-4395-88DA-7ECAA612AD1C}" dt="2020-07-13T11:46:51.830" v="4603" actId="164"/>
          <ac:spMkLst>
            <pc:docMk/>
            <pc:sldMk cId="2168722278" sldId="1894"/>
            <ac:spMk id="4" creationId="{63DBE389-1BEC-407F-B86B-69A2F3527B6C}"/>
          </ac:spMkLst>
        </pc:spChg>
        <pc:spChg chg="mod">
          <ac:chgData name="Balamhashwa Syiemlieh [Chillibreeze]" userId="54efa616-9f42-44f8-bda7-1f8f19082b98" providerId="ADAL" clId="{D319DF0D-D713-4395-88DA-7ECAA612AD1C}" dt="2020-07-13T11:46:51.830" v="4603" actId="164"/>
          <ac:spMkLst>
            <pc:docMk/>
            <pc:sldMk cId="2168722278" sldId="1894"/>
            <ac:spMk id="5" creationId="{EE2271EF-7384-49AA-A266-746B12157778}"/>
          </ac:spMkLst>
        </pc:spChg>
        <pc:spChg chg="mod">
          <ac:chgData name="Balamhashwa Syiemlieh [Chillibreeze]" userId="54efa616-9f42-44f8-bda7-1f8f19082b98" providerId="ADAL" clId="{D319DF0D-D713-4395-88DA-7ECAA612AD1C}" dt="2020-07-13T11:46:51.830" v="4603" actId="164"/>
          <ac:spMkLst>
            <pc:docMk/>
            <pc:sldMk cId="2168722278" sldId="1894"/>
            <ac:spMk id="6" creationId="{162B995E-CDA3-4A50-B97F-F47AA46C21AB}"/>
          </ac:spMkLst>
        </pc:spChg>
        <pc:spChg chg="mod">
          <ac:chgData name="Balamhashwa Syiemlieh [Chillibreeze]" userId="54efa616-9f42-44f8-bda7-1f8f19082b98" providerId="ADAL" clId="{D319DF0D-D713-4395-88DA-7ECAA612AD1C}" dt="2020-07-13T11:46:51.830" v="4603" actId="164"/>
          <ac:spMkLst>
            <pc:docMk/>
            <pc:sldMk cId="2168722278" sldId="1894"/>
            <ac:spMk id="7" creationId="{4E24743D-4D51-4E34-A747-AAFB40957393}"/>
          </ac:spMkLst>
        </pc:spChg>
        <pc:spChg chg="mod">
          <ac:chgData name="Balamhashwa Syiemlieh [Chillibreeze]" userId="54efa616-9f42-44f8-bda7-1f8f19082b98" providerId="ADAL" clId="{D319DF0D-D713-4395-88DA-7ECAA612AD1C}" dt="2020-07-13T11:46:51.830" v="4603" actId="164"/>
          <ac:spMkLst>
            <pc:docMk/>
            <pc:sldMk cId="2168722278" sldId="1894"/>
            <ac:spMk id="8" creationId="{F32285AD-327E-4393-A4C3-C94E9B3DCC37}"/>
          </ac:spMkLst>
        </pc:spChg>
        <pc:spChg chg="mod">
          <ac:chgData name="Balamhashwa Syiemlieh [Chillibreeze]" userId="54efa616-9f42-44f8-bda7-1f8f19082b98" providerId="ADAL" clId="{D319DF0D-D713-4395-88DA-7ECAA612AD1C}" dt="2020-07-13T11:46:51.830" v="4603" actId="164"/>
          <ac:spMkLst>
            <pc:docMk/>
            <pc:sldMk cId="2168722278" sldId="1894"/>
            <ac:spMk id="9" creationId="{2D649F10-4877-48FF-8401-9D3AE714931B}"/>
          </ac:spMkLst>
        </pc:spChg>
        <pc:grpChg chg="add del mod">
          <ac:chgData name="Balamhashwa Syiemlieh [Chillibreeze]" userId="54efa616-9f42-44f8-bda7-1f8f19082b98" providerId="ADAL" clId="{D319DF0D-D713-4395-88DA-7ECAA612AD1C}" dt="2020-07-13T11:47:09.288" v="4606" actId="478"/>
          <ac:grpSpMkLst>
            <pc:docMk/>
            <pc:sldMk cId="2168722278" sldId="1894"/>
            <ac:grpSpMk id="3" creationId="{2211A4EE-DD36-49DB-9122-F5F3EE03A87B}"/>
          </ac:grpSpMkLst>
        </pc:grpChg>
        <pc:picChg chg="mod">
          <ac:chgData name="Balamhashwa Syiemlieh [Chillibreeze]" userId="54efa616-9f42-44f8-bda7-1f8f19082b98" providerId="ADAL" clId="{D319DF0D-D713-4395-88DA-7ECAA612AD1C}" dt="2020-07-13T11:47:04.690" v="4605" actId="553"/>
          <ac:picMkLst>
            <pc:docMk/>
            <pc:sldMk cId="2168722278" sldId="1894"/>
            <ac:picMk id="10" creationId="{CA871C07-344E-4378-AC5B-326C1E9C852F}"/>
          </ac:picMkLst>
        </pc:picChg>
      </pc:sldChg>
      <pc:sldChg chg="modSp mod">
        <pc:chgData name="Balamhashwa Syiemlieh [Chillibreeze]" userId="54efa616-9f42-44f8-bda7-1f8f19082b98" providerId="ADAL" clId="{D319DF0D-D713-4395-88DA-7ECAA612AD1C}" dt="2020-07-13T11:23:52.736" v="3755" actId="1076"/>
        <pc:sldMkLst>
          <pc:docMk/>
          <pc:sldMk cId="1139463434" sldId="1895"/>
        </pc:sldMkLst>
        <pc:picChg chg="mod">
          <ac:chgData name="Balamhashwa Syiemlieh [Chillibreeze]" userId="54efa616-9f42-44f8-bda7-1f8f19082b98" providerId="ADAL" clId="{D319DF0D-D713-4395-88DA-7ECAA612AD1C}" dt="2020-07-13T11:23:52.736" v="3755" actId="1076"/>
          <ac:picMkLst>
            <pc:docMk/>
            <pc:sldMk cId="1139463434" sldId="1895"/>
            <ac:picMk id="7" creationId="{6A157451-2DB1-4431-9EE0-2BC3B720C2FB}"/>
          </ac:picMkLst>
        </pc:picChg>
      </pc:sldChg>
      <pc:sldChg chg="addSp delSp modSp mod">
        <pc:chgData name="Balamhashwa Syiemlieh [Chillibreeze]" userId="54efa616-9f42-44f8-bda7-1f8f19082b98" providerId="ADAL" clId="{D319DF0D-D713-4395-88DA-7ECAA612AD1C}" dt="2020-07-13T11:09:17.786" v="3483" actId="13244"/>
        <pc:sldMkLst>
          <pc:docMk/>
          <pc:sldMk cId="2059308575" sldId="1896"/>
        </pc:sldMkLst>
        <pc:spChg chg="mod">
          <ac:chgData name="Balamhashwa Syiemlieh [Chillibreeze]" userId="54efa616-9f42-44f8-bda7-1f8f19082b98" providerId="ADAL" clId="{D319DF0D-D713-4395-88DA-7ECAA612AD1C}" dt="2020-07-13T11:03:24.429" v="3410" actId="12789"/>
          <ac:spMkLst>
            <pc:docMk/>
            <pc:sldMk cId="2059308575" sldId="1896"/>
            <ac:spMk id="8" creationId="{722B8B79-0F6B-4B9B-8710-E109C6360DA4}"/>
          </ac:spMkLst>
        </pc:spChg>
        <pc:spChg chg="mod">
          <ac:chgData name="Balamhashwa Syiemlieh [Chillibreeze]" userId="54efa616-9f42-44f8-bda7-1f8f19082b98" providerId="ADAL" clId="{D319DF0D-D713-4395-88DA-7ECAA612AD1C}" dt="2020-07-13T11:03:27.111" v="3411" actId="12789"/>
          <ac:spMkLst>
            <pc:docMk/>
            <pc:sldMk cId="2059308575" sldId="1896"/>
            <ac:spMk id="13" creationId="{B22D03B5-46C9-4FE0-992D-90068663C37C}"/>
          </ac:spMkLst>
        </pc:spChg>
        <pc:spChg chg="add del mod">
          <ac:chgData name="Balamhashwa Syiemlieh [Chillibreeze]" userId="54efa616-9f42-44f8-bda7-1f8f19082b98" providerId="ADAL" clId="{D319DF0D-D713-4395-88DA-7ECAA612AD1C}" dt="2020-07-13T05:09:18.031" v="450" actId="21"/>
          <ac:spMkLst>
            <pc:docMk/>
            <pc:sldMk cId="2059308575" sldId="1896"/>
            <ac:spMk id="14" creationId="{B667A887-A7A1-4D07-B8FA-8DC414E16AF4}"/>
          </ac:spMkLst>
        </pc:spChg>
        <pc:grpChg chg="del mod">
          <ac:chgData name="Balamhashwa Syiemlieh [Chillibreeze]" userId="54efa616-9f42-44f8-bda7-1f8f19082b98" providerId="ADAL" clId="{D319DF0D-D713-4395-88DA-7ECAA612AD1C}" dt="2020-07-13T11:02:45.846" v="3401" actId="478"/>
          <ac:grpSpMkLst>
            <pc:docMk/>
            <pc:sldMk cId="2059308575" sldId="1896"/>
            <ac:grpSpMk id="4" creationId="{7F3DBA0F-A5B5-4C82-9B62-258B61F14A30}"/>
          </ac:grpSpMkLst>
        </pc:grpChg>
        <pc:grpChg chg="del mod">
          <ac:chgData name="Balamhashwa Syiemlieh [Chillibreeze]" userId="54efa616-9f42-44f8-bda7-1f8f19082b98" providerId="ADAL" clId="{D319DF0D-D713-4395-88DA-7ECAA612AD1C}" dt="2020-07-13T11:03:03.749" v="3404" actId="478"/>
          <ac:grpSpMkLst>
            <pc:docMk/>
            <pc:sldMk cId="2059308575" sldId="1896"/>
            <ac:grpSpMk id="10" creationId="{AE1E7903-F788-4169-8AD9-7D6163C0F89D}"/>
          </ac:grpSpMkLst>
        </pc:grpChg>
        <pc:picChg chg="del">
          <ac:chgData name="Balamhashwa Syiemlieh [Chillibreeze]" userId="54efa616-9f42-44f8-bda7-1f8f19082b98" providerId="ADAL" clId="{D319DF0D-D713-4395-88DA-7ECAA612AD1C}" dt="2020-07-13T11:02:45.846" v="3401" actId="478"/>
          <ac:picMkLst>
            <pc:docMk/>
            <pc:sldMk cId="2059308575" sldId="1896"/>
            <ac:picMk id="3" creationId="{3057C0C4-174A-44AB-90A4-9E3C82BB5644}"/>
          </ac:picMkLst>
        </pc:picChg>
        <pc:picChg chg="mod">
          <ac:chgData name="Balamhashwa Syiemlieh [Chillibreeze]" userId="54efa616-9f42-44f8-bda7-1f8f19082b98" providerId="ADAL" clId="{D319DF0D-D713-4395-88DA-7ECAA612AD1C}" dt="2020-07-13T11:09:03.863" v="3481" actId="13244"/>
          <ac:picMkLst>
            <pc:docMk/>
            <pc:sldMk cId="2059308575" sldId="1896"/>
            <ac:picMk id="7" creationId="{DAC1A46A-1929-4EBC-A64F-29668C852B4F}"/>
          </ac:picMkLst>
        </pc:picChg>
        <pc:picChg chg="add del mod">
          <ac:chgData name="Balamhashwa Syiemlieh [Chillibreeze]" userId="54efa616-9f42-44f8-bda7-1f8f19082b98" providerId="ADAL" clId="{D319DF0D-D713-4395-88DA-7ECAA612AD1C}" dt="2020-07-13T11:03:21.844" v="3409" actId="478"/>
          <ac:picMkLst>
            <pc:docMk/>
            <pc:sldMk cId="2059308575" sldId="1896"/>
            <ac:picMk id="14" creationId="{A6E98E90-E1B2-4082-90D5-004A76CC8B9D}"/>
          </ac:picMkLst>
        </pc:picChg>
        <pc:picChg chg="add del mod">
          <ac:chgData name="Balamhashwa Syiemlieh [Chillibreeze]" userId="54efa616-9f42-44f8-bda7-1f8f19082b98" providerId="ADAL" clId="{D319DF0D-D713-4395-88DA-7ECAA612AD1C}" dt="2020-07-13T11:03:21.844" v="3409" actId="478"/>
          <ac:picMkLst>
            <pc:docMk/>
            <pc:sldMk cId="2059308575" sldId="1896"/>
            <ac:picMk id="15" creationId="{5911E755-FBD8-44EB-BBDC-5419436B3549}"/>
          </ac:picMkLst>
        </pc:picChg>
        <pc:picChg chg="mod">
          <ac:chgData name="Balamhashwa Syiemlieh [Chillibreeze]" userId="54efa616-9f42-44f8-bda7-1f8f19082b98" providerId="ADAL" clId="{D319DF0D-D713-4395-88DA-7ECAA612AD1C}" dt="2020-07-13T11:09:05.573" v="3482" actId="13244"/>
          <ac:picMkLst>
            <pc:docMk/>
            <pc:sldMk cId="2059308575" sldId="1896"/>
            <ac:picMk id="16" creationId="{0372A855-D1CF-485D-A9DA-4ECE24DDBCC2}"/>
          </ac:picMkLst>
        </pc:picChg>
        <pc:picChg chg="del mod">
          <ac:chgData name="Balamhashwa Syiemlieh [Chillibreeze]" userId="54efa616-9f42-44f8-bda7-1f8f19082b98" providerId="ADAL" clId="{D319DF0D-D713-4395-88DA-7ECAA612AD1C}" dt="2020-07-13T11:03:03.749" v="3404" actId="478"/>
          <ac:picMkLst>
            <pc:docMk/>
            <pc:sldMk cId="2059308575" sldId="1896"/>
            <ac:picMk id="18" creationId="{6100BF6C-A2DB-4C7F-A8E0-0893C26F98C9}"/>
          </ac:picMkLst>
        </pc:picChg>
        <pc:cxnChg chg="mod">
          <ac:chgData name="Balamhashwa Syiemlieh [Chillibreeze]" userId="54efa616-9f42-44f8-bda7-1f8f19082b98" providerId="ADAL" clId="{D319DF0D-D713-4395-88DA-7ECAA612AD1C}" dt="2020-07-13T11:09:17.786" v="3483" actId="13244"/>
          <ac:cxnSpMkLst>
            <pc:docMk/>
            <pc:sldMk cId="2059308575" sldId="1896"/>
            <ac:cxnSpMk id="9" creationId="{400FAA32-322C-4999-8D94-774DF6E75A7F}"/>
          </ac:cxnSpMkLst>
        </pc:cxnChg>
      </pc:sldChg>
      <pc:sldChg chg="addSp delSp modSp mod">
        <pc:chgData name="Balamhashwa Syiemlieh [Chillibreeze]" userId="54efa616-9f42-44f8-bda7-1f8f19082b98" providerId="ADAL" clId="{D319DF0D-D713-4395-88DA-7ECAA612AD1C}" dt="2020-07-13T11:09:51.747" v="3507"/>
        <pc:sldMkLst>
          <pc:docMk/>
          <pc:sldMk cId="1783628065" sldId="1897"/>
        </pc:sldMkLst>
        <pc:spChg chg="del mod">
          <ac:chgData name="Balamhashwa Syiemlieh [Chillibreeze]" userId="54efa616-9f42-44f8-bda7-1f8f19082b98" providerId="ADAL" clId="{D319DF0D-D713-4395-88DA-7ECAA612AD1C}" dt="2020-07-13T11:09:29.022" v="3486" actId="21"/>
          <ac:spMkLst>
            <pc:docMk/>
            <pc:sldMk cId="1783628065" sldId="1897"/>
            <ac:spMk id="9" creationId="{76AB3A56-A4DB-4B36-89FC-74ED69BA148A}"/>
          </ac:spMkLst>
        </pc:spChg>
        <pc:spChg chg="del mod">
          <ac:chgData name="Balamhashwa Syiemlieh [Chillibreeze]" userId="54efa616-9f42-44f8-bda7-1f8f19082b98" providerId="ADAL" clId="{D319DF0D-D713-4395-88DA-7ECAA612AD1C}" dt="2020-07-13T11:09:33.719" v="3490" actId="21"/>
          <ac:spMkLst>
            <pc:docMk/>
            <pc:sldMk cId="1783628065" sldId="1897"/>
            <ac:spMk id="12" creationId="{9278FA5D-21E7-4EE7-BEFF-71B296FCBDA9}"/>
          </ac:spMkLst>
        </pc:spChg>
        <pc:spChg chg="del mod">
          <ac:chgData name="Balamhashwa Syiemlieh [Chillibreeze]" userId="54efa616-9f42-44f8-bda7-1f8f19082b98" providerId="ADAL" clId="{D319DF0D-D713-4395-88DA-7ECAA612AD1C}" dt="2020-07-13T11:09:38.874" v="3494" actId="21"/>
          <ac:spMkLst>
            <pc:docMk/>
            <pc:sldMk cId="1783628065" sldId="1897"/>
            <ac:spMk id="15" creationId="{3A055B6D-EAE8-417E-903B-4BA193575669}"/>
          </ac:spMkLst>
        </pc:spChg>
        <pc:spChg chg="del mod">
          <ac:chgData name="Balamhashwa Syiemlieh [Chillibreeze]" userId="54efa616-9f42-44f8-bda7-1f8f19082b98" providerId="ADAL" clId="{D319DF0D-D713-4395-88DA-7ECAA612AD1C}" dt="2020-07-13T11:09:43.388" v="3498" actId="21"/>
          <ac:spMkLst>
            <pc:docMk/>
            <pc:sldMk cId="1783628065" sldId="1897"/>
            <ac:spMk id="18" creationId="{3DF58E8E-CE5A-4023-8BD3-F355AD9EFEE9}"/>
          </ac:spMkLst>
        </pc:spChg>
        <pc:spChg chg="del mod">
          <ac:chgData name="Balamhashwa Syiemlieh [Chillibreeze]" userId="54efa616-9f42-44f8-bda7-1f8f19082b98" providerId="ADAL" clId="{D319DF0D-D713-4395-88DA-7ECAA612AD1C}" dt="2020-07-13T11:09:47.457" v="3502" actId="21"/>
          <ac:spMkLst>
            <pc:docMk/>
            <pc:sldMk cId="1783628065" sldId="1897"/>
            <ac:spMk id="21" creationId="{2B57C537-5BDE-483F-AB16-E17BDF0B3A8D}"/>
          </ac:spMkLst>
        </pc:spChg>
        <pc:spChg chg="del mod">
          <ac:chgData name="Balamhashwa Syiemlieh [Chillibreeze]" userId="54efa616-9f42-44f8-bda7-1f8f19082b98" providerId="ADAL" clId="{D319DF0D-D713-4395-88DA-7ECAA612AD1C}" dt="2020-07-13T11:09:51.141" v="3506" actId="21"/>
          <ac:spMkLst>
            <pc:docMk/>
            <pc:sldMk cId="1783628065" sldId="1897"/>
            <ac:spMk id="24" creationId="{75AC2115-6714-4559-BD68-C2B66C1BBC6F}"/>
          </ac:spMkLst>
        </pc:spChg>
        <pc:spChg chg="add del mod">
          <ac:chgData name="Balamhashwa Syiemlieh [Chillibreeze]" userId="54efa616-9f42-44f8-bda7-1f8f19082b98" providerId="ADAL" clId="{D319DF0D-D713-4395-88DA-7ECAA612AD1C}" dt="2020-07-13T05:09:53.596" v="478" actId="21"/>
          <ac:spMkLst>
            <pc:docMk/>
            <pc:sldMk cId="1783628065" sldId="1897"/>
            <ac:spMk id="43" creationId="{2A9BBDE5-56A7-479A-B2EF-26AA2CCF4F20}"/>
          </ac:spMkLst>
        </pc:spChg>
        <pc:spChg chg="add mod">
          <ac:chgData name="Balamhashwa Syiemlieh [Chillibreeze]" userId="54efa616-9f42-44f8-bda7-1f8f19082b98" providerId="ADAL" clId="{D319DF0D-D713-4395-88DA-7ECAA612AD1C}" dt="2020-07-13T11:09:29.551" v="3487"/>
          <ac:spMkLst>
            <pc:docMk/>
            <pc:sldMk cId="1783628065" sldId="1897"/>
            <ac:spMk id="59" creationId="{68188F84-B9F5-4997-8222-3FCB37508019}"/>
          </ac:spMkLst>
        </pc:spChg>
        <pc:spChg chg="add mod">
          <ac:chgData name="Balamhashwa Syiemlieh [Chillibreeze]" userId="54efa616-9f42-44f8-bda7-1f8f19082b98" providerId="ADAL" clId="{D319DF0D-D713-4395-88DA-7ECAA612AD1C}" dt="2020-07-13T11:09:34.299" v="3491"/>
          <ac:spMkLst>
            <pc:docMk/>
            <pc:sldMk cId="1783628065" sldId="1897"/>
            <ac:spMk id="61" creationId="{4E6702A5-11F7-4D05-8A15-229A2D9A8C7D}"/>
          </ac:spMkLst>
        </pc:spChg>
        <pc:spChg chg="add mod">
          <ac:chgData name="Balamhashwa Syiemlieh [Chillibreeze]" userId="54efa616-9f42-44f8-bda7-1f8f19082b98" providerId="ADAL" clId="{D319DF0D-D713-4395-88DA-7ECAA612AD1C}" dt="2020-07-13T11:09:39.238" v="3495"/>
          <ac:spMkLst>
            <pc:docMk/>
            <pc:sldMk cId="1783628065" sldId="1897"/>
            <ac:spMk id="63" creationId="{9651079B-77E6-4DD8-9CAD-58B14F661AF8}"/>
          </ac:spMkLst>
        </pc:spChg>
        <pc:spChg chg="add mod">
          <ac:chgData name="Balamhashwa Syiemlieh [Chillibreeze]" userId="54efa616-9f42-44f8-bda7-1f8f19082b98" providerId="ADAL" clId="{D319DF0D-D713-4395-88DA-7ECAA612AD1C}" dt="2020-07-13T11:09:43.984" v="3499"/>
          <ac:spMkLst>
            <pc:docMk/>
            <pc:sldMk cId="1783628065" sldId="1897"/>
            <ac:spMk id="67" creationId="{80A014D5-F00C-44A4-B318-903D25689932}"/>
          </ac:spMkLst>
        </pc:spChg>
        <pc:spChg chg="add mod">
          <ac:chgData name="Balamhashwa Syiemlieh [Chillibreeze]" userId="54efa616-9f42-44f8-bda7-1f8f19082b98" providerId="ADAL" clId="{D319DF0D-D713-4395-88DA-7ECAA612AD1C}" dt="2020-07-13T11:09:47.730" v="3503"/>
          <ac:spMkLst>
            <pc:docMk/>
            <pc:sldMk cId="1783628065" sldId="1897"/>
            <ac:spMk id="69" creationId="{23437D9B-9E42-4BC5-A2F2-9540AE57AFC4}"/>
          </ac:spMkLst>
        </pc:spChg>
        <pc:spChg chg="add mod">
          <ac:chgData name="Balamhashwa Syiemlieh [Chillibreeze]" userId="54efa616-9f42-44f8-bda7-1f8f19082b98" providerId="ADAL" clId="{D319DF0D-D713-4395-88DA-7ECAA612AD1C}" dt="2020-07-13T11:09:51.747" v="3507"/>
          <ac:spMkLst>
            <pc:docMk/>
            <pc:sldMk cId="1783628065" sldId="1897"/>
            <ac:spMk id="71" creationId="{7E1912C0-4991-44A8-B098-DDDE688AF209}"/>
          </ac:spMkLst>
        </pc:spChg>
        <pc:grpChg chg="del mod">
          <ac:chgData name="Balamhashwa Syiemlieh [Chillibreeze]" userId="54efa616-9f42-44f8-bda7-1f8f19082b98" providerId="ADAL" clId="{D319DF0D-D713-4395-88DA-7ECAA612AD1C}" dt="2020-07-13T11:04:26.917" v="3429" actId="478"/>
          <ac:grpSpMkLst>
            <pc:docMk/>
            <pc:sldMk cId="1783628065" sldId="1897"/>
            <ac:grpSpMk id="25" creationId="{6A112353-8C15-4658-A93C-048D5E576443}"/>
          </ac:grpSpMkLst>
        </pc:grpChg>
        <pc:grpChg chg="del mod">
          <ac:chgData name="Balamhashwa Syiemlieh [Chillibreeze]" userId="54efa616-9f42-44f8-bda7-1f8f19082b98" providerId="ADAL" clId="{D319DF0D-D713-4395-88DA-7ECAA612AD1C}" dt="2020-07-13T11:05:02.205" v="3434" actId="478"/>
          <ac:grpSpMkLst>
            <pc:docMk/>
            <pc:sldMk cId="1783628065" sldId="1897"/>
            <ac:grpSpMk id="28" creationId="{C3072F2D-D083-4F75-97DA-C62426C6CB58}"/>
          </ac:grpSpMkLst>
        </pc:grpChg>
        <pc:grpChg chg="del mod">
          <ac:chgData name="Balamhashwa Syiemlieh [Chillibreeze]" userId="54efa616-9f42-44f8-bda7-1f8f19082b98" providerId="ADAL" clId="{D319DF0D-D713-4395-88DA-7ECAA612AD1C}" dt="2020-07-13T11:06:27.016" v="3449" actId="478"/>
          <ac:grpSpMkLst>
            <pc:docMk/>
            <pc:sldMk cId="1783628065" sldId="1897"/>
            <ac:grpSpMk id="31" creationId="{5589C358-DEA7-4CDD-AE94-D5DEDAA4F4E4}"/>
          </ac:grpSpMkLst>
        </pc:grpChg>
        <pc:grpChg chg="del mod">
          <ac:chgData name="Balamhashwa Syiemlieh [Chillibreeze]" userId="54efa616-9f42-44f8-bda7-1f8f19082b98" providerId="ADAL" clId="{D319DF0D-D713-4395-88DA-7ECAA612AD1C}" dt="2020-07-13T11:07:07.284" v="3459" actId="478"/>
          <ac:grpSpMkLst>
            <pc:docMk/>
            <pc:sldMk cId="1783628065" sldId="1897"/>
            <ac:grpSpMk id="34" creationId="{A64CCFE7-D535-45CC-9960-C8CF29C2F48D}"/>
          </ac:grpSpMkLst>
        </pc:grpChg>
        <pc:grpChg chg="del mod">
          <ac:chgData name="Balamhashwa Syiemlieh [Chillibreeze]" userId="54efa616-9f42-44f8-bda7-1f8f19082b98" providerId="ADAL" clId="{D319DF0D-D713-4395-88DA-7ECAA612AD1C}" dt="2020-07-13T11:07:32.653" v="3466" actId="478"/>
          <ac:grpSpMkLst>
            <pc:docMk/>
            <pc:sldMk cId="1783628065" sldId="1897"/>
            <ac:grpSpMk id="37" creationId="{35C91C5E-4196-422D-9730-B8C591BE6EAC}"/>
          </ac:grpSpMkLst>
        </pc:grpChg>
        <pc:grpChg chg="del mod">
          <ac:chgData name="Balamhashwa Syiemlieh [Chillibreeze]" userId="54efa616-9f42-44f8-bda7-1f8f19082b98" providerId="ADAL" clId="{D319DF0D-D713-4395-88DA-7ECAA612AD1C}" dt="2020-07-13T11:08:05.484" v="3471" actId="478"/>
          <ac:grpSpMkLst>
            <pc:docMk/>
            <pc:sldMk cId="1783628065" sldId="1897"/>
            <ac:grpSpMk id="40" creationId="{F201956F-86A0-4B0B-AC34-6CFB9BF2A1A8}"/>
          </ac:grpSpMkLst>
        </pc:grpChg>
        <pc:picChg chg="del mod">
          <ac:chgData name="Balamhashwa Syiemlieh [Chillibreeze]" userId="54efa616-9f42-44f8-bda7-1f8f19082b98" providerId="ADAL" clId="{D319DF0D-D713-4395-88DA-7ECAA612AD1C}" dt="2020-07-13T11:09:27.749" v="3484" actId="21"/>
          <ac:picMkLst>
            <pc:docMk/>
            <pc:sldMk cId="1783628065" sldId="1897"/>
            <ac:picMk id="3" creationId="{CAB3900C-F877-4752-802C-CF81311A1644}"/>
          </ac:picMkLst>
        </pc:picChg>
        <pc:picChg chg="del mod">
          <ac:chgData name="Balamhashwa Syiemlieh [Chillibreeze]" userId="54efa616-9f42-44f8-bda7-1f8f19082b98" providerId="ADAL" clId="{D319DF0D-D713-4395-88DA-7ECAA612AD1C}" dt="2020-07-13T11:09:30.484" v="3488" actId="21"/>
          <ac:picMkLst>
            <pc:docMk/>
            <pc:sldMk cId="1783628065" sldId="1897"/>
            <ac:picMk id="4" creationId="{BAFE66DC-2BE9-4583-999A-F2D28DC3B1DA}"/>
          </ac:picMkLst>
        </pc:picChg>
        <pc:picChg chg="del mod">
          <ac:chgData name="Balamhashwa Syiemlieh [Chillibreeze]" userId="54efa616-9f42-44f8-bda7-1f8f19082b98" providerId="ADAL" clId="{D319DF0D-D713-4395-88DA-7ECAA612AD1C}" dt="2020-07-13T11:05:33.936" v="3446"/>
          <ac:picMkLst>
            <pc:docMk/>
            <pc:sldMk cId="1783628065" sldId="1897"/>
            <ac:picMk id="6" creationId="{C2813DDF-B19F-4934-85A1-B1DFACF46345}"/>
          </ac:picMkLst>
        </pc:picChg>
        <pc:picChg chg="del mod">
          <ac:chgData name="Balamhashwa Syiemlieh [Chillibreeze]" userId="54efa616-9f42-44f8-bda7-1f8f19082b98" providerId="ADAL" clId="{D319DF0D-D713-4395-88DA-7ECAA612AD1C}" dt="2020-07-13T11:09:35.568" v="3492" actId="21"/>
          <ac:picMkLst>
            <pc:docMk/>
            <pc:sldMk cId="1783628065" sldId="1897"/>
            <ac:picMk id="7" creationId="{72DBADD3-6ADC-4DB8-AD1F-BA044B80E204}"/>
          </ac:picMkLst>
        </pc:picChg>
        <pc:picChg chg="del mod">
          <ac:chgData name="Balamhashwa Syiemlieh [Chillibreeze]" userId="54efa616-9f42-44f8-bda7-1f8f19082b98" providerId="ADAL" clId="{D319DF0D-D713-4395-88DA-7ECAA612AD1C}" dt="2020-07-13T11:09:40.211" v="3496" actId="21"/>
          <ac:picMkLst>
            <pc:docMk/>
            <pc:sldMk cId="1783628065" sldId="1897"/>
            <ac:picMk id="8" creationId="{79202CB0-D0AC-46BC-AE62-7F9AFAD74F24}"/>
          </ac:picMkLst>
        </pc:picChg>
        <pc:picChg chg="del mod">
          <ac:chgData name="Balamhashwa Syiemlieh [Chillibreeze]" userId="54efa616-9f42-44f8-bda7-1f8f19082b98" providerId="ADAL" clId="{D319DF0D-D713-4395-88DA-7ECAA612AD1C}" dt="2020-07-13T11:09:44.793" v="3500" actId="21"/>
          <ac:picMkLst>
            <pc:docMk/>
            <pc:sldMk cId="1783628065" sldId="1897"/>
            <ac:picMk id="10" creationId="{B54EFD91-4116-42A6-97FB-E070AD260B3F}"/>
          </ac:picMkLst>
        </pc:picChg>
        <pc:picChg chg="del mod">
          <ac:chgData name="Balamhashwa Syiemlieh [Chillibreeze]" userId="54efa616-9f42-44f8-bda7-1f8f19082b98" providerId="ADAL" clId="{D319DF0D-D713-4395-88DA-7ECAA612AD1C}" dt="2020-07-13T11:09:48.698" v="3504" actId="21"/>
          <ac:picMkLst>
            <pc:docMk/>
            <pc:sldMk cId="1783628065" sldId="1897"/>
            <ac:picMk id="11" creationId="{DA445B1D-C7F0-4472-B96E-DDE35B9D05DB}"/>
          </ac:picMkLst>
        </pc:picChg>
        <pc:picChg chg="add del mod">
          <ac:chgData name="Balamhashwa Syiemlieh [Chillibreeze]" userId="54efa616-9f42-44f8-bda7-1f8f19082b98" providerId="ADAL" clId="{D319DF0D-D713-4395-88DA-7ECAA612AD1C}" dt="2020-07-13T11:08:25.048" v="3474" actId="478"/>
          <ac:picMkLst>
            <pc:docMk/>
            <pc:sldMk cId="1783628065" sldId="1897"/>
            <ac:picMk id="43" creationId="{B694DE63-E3E0-4851-BDFD-30B26B544042}"/>
          </ac:picMkLst>
        </pc:picChg>
        <pc:picChg chg="add mod">
          <ac:chgData name="Balamhashwa Syiemlieh [Chillibreeze]" userId="54efa616-9f42-44f8-bda7-1f8f19082b98" providerId="ADAL" clId="{D319DF0D-D713-4395-88DA-7ECAA612AD1C}" dt="2020-07-13T11:03:50.864" v="3417" actId="571"/>
          <ac:picMkLst>
            <pc:docMk/>
            <pc:sldMk cId="1783628065" sldId="1897"/>
            <ac:picMk id="44" creationId="{9AD55E1F-B102-4141-BF16-D7B32660C0C9}"/>
          </ac:picMkLst>
        </pc:picChg>
        <pc:picChg chg="add mod">
          <ac:chgData name="Balamhashwa Syiemlieh [Chillibreeze]" userId="54efa616-9f42-44f8-bda7-1f8f19082b98" providerId="ADAL" clId="{D319DF0D-D713-4395-88DA-7ECAA612AD1C}" dt="2020-07-13T11:03:50.864" v="3417" actId="571"/>
          <ac:picMkLst>
            <pc:docMk/>
            <pc:sldMk cId="1783628065" sldId="1897"/>
            <ac:picMk id="45" creationId="{3CDC24BF-D233-4578-8E18-B81609C8E3C4}"/>
          </ac:picMkLst>
        </pc:picChg>
        <pc:picChg chg="add mod">
          <ac:chgData name="Balamhashwa Syiemlieh [Chillibreeze]" userId="54efa616-9f42-44f8-bda7-1f8f19082b98" providerId="ADAL" clId="{D319DF0D-D713-4395-88DA-7ECAA612AD1C}" dt="2020-07-13T11:03:49.309" v="3416" actId="571"/>
          <ac:picMkLst>
            <pc:docMk/>
            <pc:sldMk cId="1783628065" sldId="1897"/>
            <ac:picMk id="46" creationId="{0F9C1468-6458-4BCD-8958-F0B06611F1BC}"/>
          </ac:picMkLst>
        </pc:picChg>
        <pc:picChg chg="add mod">
          <ac:chgData name="Balamhashwa Syiemlieh [Chillibreeze]" userId="54efa616-9f42-44f8-bda7-1f8f19082b98" providerId="ADAL" clId="{D319DF0D-D713-4395-88DA-7ECAA612AD1C}" dt="2020-07-13T11:03:49.309" v="3416" actId="571"/>
          <ac:picMkLst>
            <pc:docMk/>
            <pc:sldMk cId="1783628065" sldId="1897"/>
            <ac:picMk id="47" creationId="{1DBE0922-2ACE-4602-AD88-C17F0071F446}"/>
          </ac:picMkLst>
        </pc:picChg>
        <pc:picChg chg="add mod">
          <ac:chgData name="Balamhashwa Syiemlieh [Chillibreeze]" userId="54efa616-9f42-44f8-bda7-1f8f19082b98" providerId="ADAL" clId="{D319DF0D-D713-4395-88DA-7ECAA612AD1C}" dt="2020-07-13T11:03:49.309" v="3416" actId="571"/>
          <ac:picMkLst>
            <pc:docMk/>
            <pc:sldMk cId="1783628065" sldId="1897"/>
            <ac:picMk id="48" creationId="{9E942A71-AB55-400C-B6ED-F24AB5C5DEA1}"/>
          </ac:picMkLst>
        </pc:picChg>
        <pc:picChg chg="add del mod">
          <ac:chgData name="Balamhashwa Syiemlieh [Chillibreeze]" userId="54efa616-9f42-44f8-bda7-1f8f19082b98" providerId="ADAL" clId="{D319DF0D-D713-4395-88DA-7ECAA612AD1C}" dt="2020-07-13T11:08:25.048" v="3474" actId="478"/>
          <ac:picMkLst>
            <pc:docMk/>
            <pc:sldMk cId="1783628065" sldId="1897"/>
            <ac:picMk id="49" creationId="{78144300-EA40-46EA-A0BD-55DC321DAC01}"/>
          </ac:picMkLst>
        </pc:picChg>
        <pc:picChg chg="del">
          <ac:chgData name="Balamhashwa Syiemlieh [Chillibreeze]" userId="54efa616-9f42-44f8-bda7-1f8f19082b98" providerId="ADAL" clId="{D319DF0D-D713-4395-88DA-7ECAA612AD1C}" dt="2020-07-13T11:07:32.653" v="3466" actId="478"/>
          <ac:picMkLst>
            <pc:docMk/>
            <pc:sldMk cId="1783628065" sldId="1897"/>
            <ac:picMk id="50" creationId="{E6BCEAC6-728F-4C0F-B987-D209ACD1ECE1}"/>
          </ac:picMkLst>
        </pc:picChg>
        <pc:picChg chg="add del mod">
          <ac:chgData name="Balamhashwa Syiemlieh [Chillibreeze]" userId="54efa616-9f42-44f8-bda7-1f8f19082b98" providerId="ADAL" clId="{D319DF0D-D713-4395-88DA-7ECAA612AD1C}" dt="2020-07-13T11:08:25.048" v="3474" actId="478"/>
          <ac:picMkLst>
            <pc:docMk/>
            <pc:sldMk cId="1783628065" sldId="1897"/>
            <ac:picMk id="51" creationId="{C7C6611F-D22D-490D-BACE-AC4048DDD799}"/>
          </ac:picMkLst>
        </pc:picChg>
        <pc:picChg chg="add del mod">
          <ac:chgData name="Balamhashwa Syiemlieh [Chillibreeze]" userId="54efa616-9f42-44f8-bda7-1f8f19082b98" providerId="ADAL" clId="{D319DF0D-D713-4395-88DA-7ECAA612AD1C}" dt="2020-07-13T11:08:25.048" v="3474" actId="478"/>
          <ac:picMkLst>
            <pc:docMk/>
            <pc:sldMk cId="1783628065" sldId="1897"/>
            <ac:picMk id="52" creationId="{42CAAEA4-FDA4-49AB-AEC7-509B63317399}"/>
          </ac:picMkLst>
        </pc:picChg>
        <pc:picChg chg="add del mod">
          <ac:chgData name="Balamhashwa Syiemlieh [Chillibreeze]" userId="54efa616-9f42-44f8-bda7-1f8f19082b98" providerId="ADAL" clId="{D319DF0D-D713-4395-88DA-7ECAA612AD1C}" dt="2020-07-13T11:08:25.048" v="3474" actId="478"/>
          <ac:picMkLst>
            <pc:docMk/>
            <pc:sldMk cId="1783628065" sldId="1897"/>
            <ac:picMk id="53" creationId="{B65E9F2F-B1D3-4043-AE58-4F010595E23E}"/>
          </ac:picMkLst>
        </pc:picChg>
        <pc:picChg chg="del">
          <ac:chgData name="Balamhashwa Syiemlieh [Chillibreeze]" userId="54efa616-9f42-44f8-bda7-1f8f19082b98" providerId="ADAL" clId="{D319DF0D-D713-4395-88DA-7ECAA612AD1C}" dt="2020-07-13T11:06:33.732" v="3452" actId="478"/>
          <ac:picMkLst>
            <pc:docMk/>
            <pc:sldMk cId="1783628065" sldId="1897"/>
            <ac:picMk id="54" creationId="{902B7239-E4B8-4977-A9F7-7D300440377B}"/>
          </ac:picMkLst>
        </pc:picChg>
        <pc:picChg chg="add del mod">
          <ac:chgData name="Balamhashwa Syiemlieh [Chillibreeze]" userId="54efa616-9f42-44f8-bda7-1f8f19082b98" providerId="ADAL" clId="{D319DF0D-D713-4395-88DA-7ECAA612AD1C}" dt="2020-07-13T11:08:25.048" v="3474" actId="478"/>
          <ac:picMkLst>
            <pc:docMk/>
            <pc:sldMk cId="1783628065" sldId="1897"/>
            <ac:picMk id="55" creationId="{BC72B6F0-0B8F-4E23-B5A8-F7F4565DB02B}"/>
          </ac:picMkLst>
        </pc:picChg>
        <pc:picChg chg="del mod">
          <ac:chgData name="Balamhashwa Syiemlieh [Chillibreeze]" userId="54efa616-9f42-44f8-bda7-1f8f19082b98" providerId="ADAL" clId="{D319DF0D-D713-4395-88DA-7ECAA612AD1C}" dt="2020-07-13T11:07:07.284" v="3459" actId="478"/>
          <ac:picMkLst>
            <pc:docMk/>
            <pc:sldMk cId="1783628065" sldId="1897"/>
            <ac:picMk id="56" creationId="{6F0EC71B-0003-4419-96AF-7F1CA7A8FB58}"/>
          </ac:picMkLst>
        </pc:picChg>
        <pc:picChg chg="add mod">
          <ac:chgData name="Balamhashwa Syiemlieh [Chillibreeze]" userId="54efa616-9f42-44f8-bda7-1f8f19082b98" providerId="ADAL" clId="{D319DF0D-D713-4395-88DA-7ECAA612AD1C}" dt="2020-07-13T11:09:28.129" v="3485"/>
          <ac:picMkLst>
            <pc:docMk/>
            <pc:sldMk cId="1783628065" sldId="1897"/>
            <ac:picMk id="57" creationId="{9F06F802-3A13-4588-9EFC-3E7D8FD9DE29}"/>
          </ac:picMkLst>
        </pc:picChg>
        <pc:picChg chg="del">
          <ac:chgData name="Balamhashwa Syiemlieh [Chillibreeze]" userId="54efa616-9f42-44f8-bda7-1f8f19082b98" providerId="ADAL" clId="{D319DF0D-D713-4395-88DA-7ECAA612AD1C}" dt="2020-07-13T11:08:05.484" v="3471" actId="478"/>
          <ac:picMkLst>
            <pc:docMk/>
            <pc:sldMk cId="1783628065" sldId="1897"/>
            <ac:picMk id="58" creationId="{848D2BE8-4E65-403A-86F8-C9CE7868877B}"/>
          </ac:picMkLst>
        </pc:picChg>
        <pc:picChg chg="add mod">
          <ac:chgData name="Balamhashwa Syiemlieh [Chillibreeze]" userId="54efa616-9f42-44f8-bda7-1f8f19082b98" providerId="ADAL" clId="{D319DF0D-D713-4395-88DA-7ECAA612AD1C}" dt="2020-07-13T11:09:31.235" v="3489"/>
          <ac:picMkLst>
            <pc:docMk/>
            <pc:sldMk cId="1783628065" sldId="1897"/>
            <ac:picMk id="60" creationId="{0C76865E-AD04-4D84-8350-E1ADB57A312D}"/>
          </ac:picMkLst>
        </pc:picChg>
        <pc:picChg chg="add mod">
          <ac:chgData name="Balamhashwa Syiemlieh [Chillibreeze]" userId="54efa616-9f42-44f8-bda7-1f8f19082b98" providerId="ADAL" clId="{D319DF0D-D713-4395-88DA-7ECAA612AD1C}" dt="2020-07-13T11:09:35.903" v="3493"/>
          <ac:picMkLst>
            <pc:docMk/>
            <pc:sldMk cId="1783628065" sldId="1897"/>
            <ac:picMk id="62" creationId="{B3BF8452-3678-468F-BA03-979A44667A67}"/>
          </ac:picMkLst>
        </pc:picChg>
        <pc:picChg chg="del">
          <ac:chgData name="Balamhashwa Syiemlieh [Chillibreeze]" userId="54efa616-9f42-44f8-bda7-1f8f19082b98" providerId="ADAL" clId="{D319DF0D-D713-4395-88DA-7ECAA612AD1C}" dt="2020-07-13T11:04:26.917" v="3429" actId="478"/>
          <ac:picMkLst>
            <pc:docMk/>
            <pc:sldMk cId="1783628065" sldId="1897"/>
            <ac:picMk id="64" creationId="{1AF840B6-624A-4583-9C39-C35C67B6B2AE}"/>
          </ac:picMkLst>
        </pc:picChg>
        <pc:picChg chg="add mod">
          <ac:chgData name="Balamhashwa Syiemlieh [Chillibreeze]" userId="54efa616-9f42-44f8-bda7-1f8f19082b98" providerId="ADAL" clId="{D319DF0D-D713-4395-88DA-7ECAA612AD1C}" dt="2020-07-13T11:09:40.605" v="3497"/>
          <ac:picMkLst>
            <pc:docMk/>
            <pc:sldMk cId="1783628065" sldId="1897"/>
            <ac:picMk id="65" creationId="{37C01AEA-8617-4387-9E4D-4335740CFD3B}"/>
          </ac:picMkLst>
        </pc:picChg>
        <pc:picChg chg="del">
          <ac:chgData name="Balamhashwa Syiemlieh [Chillibreeze]" userId="54efa616-9f42-44f8-bda7-1f8f19082b98" providerId="ADAL" clId="{D319DF0D-D713-4395-88DA-7ECAA612AD1C}" dt="2020-07-13T11:05:02.205" v="3434" actId="478"/>
          <ac:picMkLst>
            <pc:docMk/>
            <pc:sldMk cId="1783628065" sldId="1897"/>
            <ac:picMk id="66" creationId="{DE79760D-145A-47C5-A40D-AA69B13F3C00}"/>
          </ac:picMkLst>
        </pc:picChg>
        <pc:picChg chg="add mod">
          <ac:chgData name="Balamhashwa Syiemlieh [Chillibreeze]" userId="54efa616-9f42-44f8-bda7-1f8f19082b98" providerId="ADAL" clId="{D319DF0D-D713-4395-88DA-7ECAA612AD1C}" dt="2020-07-13T11:09:45.829" v="3501"/>
          <ac:picMkLst>
            <pc:docMk/>
            <pc:sldMk cId="1783628065" sldId="1897"/>
            <ac:picMk id="68" creationId="{03E8EF70-B684-4173-85F7-99297191C13C}"/>
          </ac:picMkLst>
        </pc:picChg>
        <pc:picChg chg="add mod">
          <ac:chgData name="Balamhashwa Syiemlieh [Chillibreeze]" userId="54efa616-9f42-44f8-bda7-1f8f19082b98" providerId="ADAL" clId="{D319DF0D-D713-4395-88DA-7ECAA612AD1C}" dt="2020-07-13T11:09:49.601" v="3505"/>
          <ac:picMkLst>
            <pc:docMk/>
            <pc:sldMk cId="1783628065" sldId="1897"/>
            <ac:picMk id="70" creationId="{C710417C-524C-4F83-9384-E3D2A2F11BBC}"/>
          </ac:picMkLst>
        </pc:picChg>
      </pc:sldChg>
      <pc:sldChg chg="addSp delSp modSp mod">
        <pc:chgData name="Balamhashwa Syiemlieh [Chillibreeze]" userId="54efa616-9f42-44f8-bda7-1f8f19082b98" providerId="ADAL" clId="{D319DF0D-D713-4395-88DA-7ECAA612AD1C}" dt="2020-07-13T11:10:47.003" v="3524" actId="1076"/>
        <pc:sldMkLst>
          <pc:docMk/>
          <pc:sldMk cId="3190384538" sldId="1898"/>
        </pc:sldMkLst>
        <pc:spChg chg="del">
          <ac:chgData name="Balamhashwa Syiemlieh [Chillibreeze]" userId="54efa616-9f42-44f8-bda7-1f8f19082b98" providerId="ADAL" clId="{D319DF0D-D713-4395-88DA-7ECAA612AD1C}" dt="2020-07-13T11:10:13.367" v="3518" actId="21"/>
          <ac:spMkLst>
            <pc:docMk/>
            <pc:sldMk cId="3190384538" sldId="1898"/>
            <ac:spMk id="4" creationId="{A28947D5-4161-40E6-A537-60B742F672FC}"/>
          </ac:spMkLst>
        </pc:spChg>
        <pc:spChg chg="del">
          <ac:chgData name="Balamhashwa Syiemlieh [Chillibreeze]" userId="54efa616-9f42-44f8-bda7-1f8f19082b98" providerId="ADAL" clId="{D319DF0D-D713-4395-88DA-7ECAA612AD1C}" dt="2020-07-13T11:10:11.236" v="3516" actId="21"/>
          <ac:spMkLst>
            <pc:docMk/>
            <pc:sldMk cId="3190384538" sldId="1898"/>
            <ac:spMk id="5" creationId="{0E6E66B4-CA71-46A0-903E-933ACA7E7A68}"/>
          </ac:spMkLst>
        </pc:spChg>
        <pc:spChg chg="del">
          <ac:chgData name="Balamhashwa Syiemlieh [Chillibreeze]" userId="54efa616-9f42-44f8-bda7-1f8f19082b98" providerId="ADAL" clId="{D319DF0D-D713-4395-88DA-7ECAA612AD1C}" dt="2020-07-13T11:10:09.028" v="3514" actId="21"/>
          <ac:spMkLst>
            <pc:docMk/>
            <pc:sldMk cId="3190384538" sldId="1898"/>
            <ac:spMk id="6" creationId="{3077D35B-C486-4A5E-8025-019F8A8EF3E5}"/>
          </ac:spMkLst>
        </pc:spChg>
        <pc:spChg chg="del">
          <ac:chgData name="Balamhashwa Syiemlieh [Chillibreeze]" userId="54efa616-9f42-44f8-bda7-1f8f19082b98" providerId="ADAL" clId="{D319DF0D-D713-4395-88DA-7ECAA612AD1C}" dt="2020-07-13T11:10:07.648" v="3512" actId="21"/>
          <ac:spMkLst>
            <pc:docMk/>
            <pc:sldMk cId="3190384538" sldId="1898"/>
            <ac:spMk id="7" creationId="{7E647E45-7E23-4BB3-A1B5-264537FC900F}"/>
          </ac:spMkLst>
        </pc:spChg>
        <pc:spChg chg="del">
          <ac:chgData name="Balamhashwa Syiemlieh [Chillibreeze]" userId="54efa616-9f42-44f8-bda7-1f8f19082b98" providerId="ADAL" clId="{D319DF0D-D713-4395-88DA-7ECAA612AD1C}" dt="2020-07-13T11:10:03.585" v="3510" actId="21"/>
          <ac:spMkLst>
            <pc:docMk/>
            <pc:sldMk cId="3190384538" sldId="1898"/>
            <ac:spMk id="8" creationId="{20DE24FD-D9F9-4187-8EC5-D21B87F4E1E2}"/>
          </ac:spMkLst>
        </pc:spChg>
        <pc:spChg chg="del">
          <ac:chgData name="Balamhashwa Syiemlieh [Chillibreeze]" userId="54efa616-9f42-44f8-bda7-1f8f19082b98" providerId="ADAL" clId="{D319DF0D-D713-4395-88DA-7ECAA612AD1C}" dt="2020-07-13T11:10:02.327" v="3508" actId="21"/>
          <ac:spMkLst>
            <pc:docMk/>
            <pc:sldMk cId="3190384538" sldId="1898"/>
            <ac:spMk id="9" creationId="{9578BB0A-BBBF-4C18-8927-04B9AF00D671}"/>
          </ac:spMkLst>
        </pc:spChg>
        <pc:spChg chg="del mod">
          <ac:chgData name="Balamhashwa Syiemlieh [Chillibreeze]" userId="54efa616-9f42-44f8-bda7-1f8f19082b98" providerId="ADAL" clId="{D319DF0D-D713-4395-88DA-7ECAA612AD1C}" dt="2020-07-13T11:10:36.264" v="3522" actId="478"/>
          <ac:spMkLst>
            <pc:docMk/>
            <pc:sldMk cId="3190384538" sldId="1898"/>
            <ac:spMk id="10" creationId="{3ECD0629-123E-4C9A-ADBB-F08CAE4D1AC1}"/>
          </ac:spMkLst>
        </pc:spChg>
        <pc:spChg chg="add mod">
          <ac:chgData name="Balamhashwa Syiemlieh [Chillibreeze]" userId="54efa616-9f42-44f8-bda7-1f8f19082b98" providerId="ADAL" clId="{D319DF0D-D713-4395-88DA-7ECAA612AD1C}" dt="2020-07-13T11:10:02.670" v="3509"/>
          <ac:spMkLst>
            <pc:docMk/>
            <pc:sldMk cId="3190384538" sldId="1898"/>
            <ac:spMk id="16" creationId="{62C8E93F-59F9-466B-A6AC-79455576CF90}"/>
          </ac:spMkLst>
        </pc:spChg>
        <pc:spChg chg="add mod">
          <ac:chgData name="Balamhashwa Syiemlieh [Chillibreeze]" userId="54efa616-9f42-44f8-bda7-1f8f19082b98" providerId="ADAL" clId="{D319DF0D-D713-4395-88DA-7ECAA612AD1C}" dt="2020-07-13T11:10:04.154" v="3511"/>
          <ac:spMkLst>
            <pc:docMk/>
            <pc:sldMk cId="3190384538" sldId="1898"/>
            <ac:spMk id="17" creationId="{5BA480E7-072D-4880-A124-F377C99BCC80}"/>
          </ac:spMkLst>
        </pc:spChg>
        <pc:spChg chg="add mod">
          <ac:chgData name="Balamhashwa Syiemlieh [Chillibreeze]" userId="54efa616-9f42-44f8-bda7-1f8f19082b98" providerId="ADAL" clId="{D319DF0D-D713-4395-88DA-7ECAA612AD1C}" dt="2020-07-13T11:10:08.288" v="3513"/>
          <ac:spMkLst>
            <pc:docMk/>
            <pc:sldMk cId="3190384538" sldId="1898"/>
            <ac:spMk id="18" creationId="{071EACB5-2BB5-4D25-A51D-A6EFAE73FC49}"/>
          </ac:spMkLst>
        </pc:spChg>
        <pc:spChg chg="add mod">
          <ac:chgData name="Balamhashwa Syiemlieh [Chillibreeze]" userId="54efa616-9f42-44f8-bda7-1f8f19082b98" providerId="ADAL" clId="{D319DF0D-D713-4395-88DA-7ECAA612AD1C}" dt="2020-07-13T11:10:09.654" v="3515"/>
          <ac:spMkLst>
            <pc:docMk/>
            <pc:sldMk cId="3190384538" sldId="1898"/>
            <ac:spMk id="19" creationId="{85E84BE5-3A48-43D6-ADEA-02A7CC553316}"/>
          </ac:spMkLst>
        </pc:spChg>
        <pc:spChg chg="add mod">
          <ac:chgData name="Balamhashwa Syiemlieh [Chillibreeze]" userId="54efa616-9f42-44f8-bda7-1f8f19082b98" providerId="ADAL" clId="{D319DF0D-D713-4395-88DA-7ECAA612AD1C}" dt="2020-07-13T11:10:11.829" v="3517"/>
          <ac:spMkLst>
            <pc:docMk/>
            <pc:sldMk cId="3190384538" sldId="1898"/>
            <ac:spMk id="20" creationId="{F1AC3992-142E-4A92-9325-B9607F6CBB55}"/>
          </ac:spMkLst>
        </pc:spChg>
        <pc:spChg chg="add mod">
          <ac:chgData name="Balamhashwa Syiemlieh [Chillibreeze]" userId="54efa616-9f42-44f8-bda7-1f8f19082b98" providerId="ADAL" clId="{D319DF0D-D713-4395-88DA-7ECAA612AD1C}" dt="2020-07-13T11:10:42.017" v="3523" actId="555"/>
          <ac:spMkLst>
            <pc:docMk/>
            <pc:sldMk cId="3190384538" sldId="1898"/>
            <ac:spMk id="21" creationId="{F3901263-20DB-4B40-BED5-E97231D33133}"/>
          </ac:spMkLst>
        </pc:spChg>
        <pc:picChg chg="mod">
          <ac:chgData name="Balamhashwa Syiemlieh [Chillibreeze]" userId="54efa616-9f42-44f8-bda7-1f8f19082b98" providerId="ADAL" clId="{D319DF0D-D713-4395-88DA-7ECAA612AD1C}" dt="2020-07-13T11:10:47.003" v="3524" actId="1076"/>
          <ac:picMkLst>
            <pc:docMk/>
            <pc:sldMk cId="3190384538" sldId="1898"/>
            <ac:picMk id="3" creationId="{265E5334-4936-472D-AA9C-66DD7F3CE760}"/>
          </ac:picMkLst>
        </pc:picChg>
        <pc:picChg chg="del">
          <ac:chgData name="Balamhashwa Syiemlieh [Chillibreeze]" userId="54efa616-9f42-44f8-bda7-1f8f19082b98" providerId="ADAL" clId="{D319DF0D-D713-4395-88DA-7ECAA612AD1C}" dt="2020-07-13T11:10:36.264" v="3522" actId="478"/>
          <ac:picMkLst>
            <pc:docMk/>
            <pc:sldMk cId="3190384538" sldId="1898"/>
            <ac:picMk id="1026" creationId="{C79F40E8-EF09-4596-AFB6-AD404726E10B}"/>
          </ac:picMkLst>
        </pc:picChg>
        <pc:picChg chg="del">
          <ac:chgData name="Balamhashwa Syiemlieh [Chillibreeze]" userId="54efa616-9f42-44f8-bda7-1f8f19082b98" providerId="ADAL" clId="{D319DF0D-D713-4395-88DA-7ECAA612AD1C}" dt="2020-07-13T11:10:36.264" v="3522" actId="478"/>
          <ac:picMkLst>
            <pc:docMk/>
            <pc:sldMk cId="3190384538" sldId="1898"/>
            <ac:picMk id="1028" creationId="{9E4D0C78-D02C-49EB-A307-4ECAA22F2693}"/>
          </ac:picMkLst>
        </pc:picChg>
        <pc:picChg chg="del">
          <ac:chgData name="Balamhashwa Syiemlieh [Chillibreeze]" userId="54efa616-9f42-44f8-bda7-1f8f19082b98" providerId="ADAL" clId="{D319DF0D-D713-4395-88DA-7ECAA612AD1C}" dt="2020-07-13T11:10:36.264" v="3522" actId="478"/>
          <ac:picMkLst>
            <pc:docMk/>
            <pc:sldMk cId="3190384538" sldId="1898"/>
            <ac:picMk id="1030" creationId="{2EAA8A21-52FC-473A-9C7F-124146086C29}"/>
          </ac:picMkLst>
        </pc:picChg>
        <pc:picChg chg="del">
          <ac:chgData name="Balamhashwa Syiemlieh [Chillibreeze]" userId="54efa616-9f42-44f8-bda7-1f8f19082b98" providerId="ADAL" clId="{D319DF0D-D713-4395-88DA-7ECAA612AD1C}" dt="2020-07-13T11:10:36.264" v="3522" actId="478"/>
          <ac:picMkLst>
            <pc:docMk/>
            <pc:sldMk cId="3190384538" sldId="1898"/>
            <ac:picMk id="1032" creationId="{37CDFD95-BF7D-4079-A45B-64359EF99BC2}"/>
          </ac:picMkLst>
        </pc:picChg>
        <pc:picChg chg="del">
          <ac:chgData name="Balamhashwa Syiemlieh [Chillibreeze]" userId="54efa616-9f42-44f8-bda7-1f8f19082b98" providerId="ADAL" clId="{D319DF0D-D713-4395-88DA-7ECAA612AD1C}" dt="2020-07-13T11:10:36.264" v="3522" actId="478"/>
          <ac:picMkLst>
            <pc:docMk/>
            <pc:sldMk cId="3190384538" sldId="1898"/>
            <ac:picMk id="1034" creationId="{B05AF074-3A26-414A-A245-ED935DF9DAFC}"/>
          </ac:picMkLst>
        </pc:picChg>
        <pc:picChg chg="del">
          <ac:chgData name="Balamhashwa Syiemlieh [Chillibreeze]" userId="54efa616-9f42-44f8-bda7-1f8f19082b98" providerId="ADAL" clId="{D319DF0D-D713-4395-88DA-7ECAA612AD1C}" dt="2020-07-13T11:10:36.264" v="3522" actId="478"/>
          <ac:picMkLst>
            <pc:docMk/>
            <pc:sldMk cId="3190384538" sldId="1898"/>
            <ac:picMk id="1036" creationId="{7C950C50-0FAE-40DE-8DF0-279219683F6F}"/>
          </ac:picMkLst>
        </pc:picChg>
      </pc:sldChg>
      <pc:sldChg chg="addSp delSp modSp mod">
        <pc:chgData name="Balamhashwa Syiemlieh [Chillibreeze]" userId="54efa616-9f42-44f8-bda7-1f8f19082b98" providerId="ADAL" clId="{D319DF0D-D713-4395-88DA-7ECAA612AD1C}" dt="2020-07-13T11:17:34.677" v="3638"/>
        <pc:sldMkLst>
          <pc:docMk/>
          <pc:sldMk cId="2201136528" sldId="1899"/>
        </pc:sldMkLst>
        <pc:spChg chg="del mod">
          <ac:chgData name="Balamhashwa Syiemlieh [Chillibreeze]" userId="54efa616-9f42-44f8-bda7-1f8f19082b98" providerId="ADAL" clId="{D319DF0D-D713-4395-88DA-7ECAA612AD1C}" dt="2020-07-13T11:16:49.215" v="3609" actId="21"/>
          <ac:spMkLst>
            <pc:docMk/>
            <pc:sldMk cId="2201136528" sldId="1899"/>
            <ac:spMk id="5" creationId="{95651BF4-086E-4A5C-9133-3CF449F008BF}"/>
          </ac:spMkLst>
        </pc:spChg>
        <pc:spChg chg="add del mod">
          <ac:chgData name="Balamhashwa Syiemlieh [Chillibreeze]" userId="54efa616-9f42-44f8-bda7-1f8f19082b98" providerId="ADAL" clId="{D319DF0D-D713-4395-88DA-7ECAA612AD1C}" dt="2020-07-13T11:16:59.634" v="3615" actId="21"/>
          <ac:spMkLst>
            <pc:docMk/>
            <pc:sldMk cId="2201136528" sldId="1899"/>
            <ac:spMk id="8" creationId="{8172ED75-3161-4FDA-961C-49BA0A6EC328}"/>
          </ac:spMkLst>
        </pc:spChg>
        <pc:spChg chg="del mod">
          <ac:chgData name="Balamhashwa Syiemlieh [Chillibreeze]" userId="54efa616-9f42-44f8-bda7-1f8f19082b98" providerId="ADAL" clId="{D319DF0D-D713-4395-88DA-7ECAA612AD1C}" dt="2020-07-13T11:17:17.029" v="3621" actId="21"/>
          <ac:spMkLst>
            <pc:docMk/>
            <pc:sldMk cId="2201136528" sldId="1899"/>
            <ac:spMk id="11" creationId="{9023E69A-D90E-4649-81AD-0720AF300C4A}"/>
          </ac:spMkLst>
        </pc:spChg>
        <pc:spChg chg="del mod">
          <ac:chgData name="Balamhashwa Syiemlieh [Chillibreeze]" userId="54efa616-9f42-44f8-bda7-1f8f19082b98" providerId="ADAL" clId="{D319DF0D-D713-4395-88DA-7ECAA612AD1C}" dt="2020-07-13T11:17:22.865" v="3625" actId="21"/>
          <ac:spMkLst>
            <pc:docMk/>
            <pc:sldMk cId="2201136528" sldId="1899"/>
            <ac:spMk id="14" creationId="{469DF166-43CA-4AF9-A92D-75EBD44C159F}"/>
          </ac:spMkLst>
        </pc:spChg>
        <pc:spChg chg="del mod">
          <ac:chgData name="Balamhashwa Syiemlieh [Chillibreeze]" userId="54efa616-9f42-44f8-bda7-1f8f19082b98" providerId="ADAL" clId="{D319DF0D-D713-4395-88DA-7ECAA612AD1C}" dt="2020-07-13T11:17:26.747" v="3629" actId="21"/>
          <ac:spMkLst>
            <pc:docMk/>
            <pc:sldMk cId="2201136528" sldId="1899"/>
            <ac:spMk id="17" creationId="{BF5AF53D-5E3B-49A5-9347-654FD8139BF3}"/>
          </ac:spMkLst>
        </pc:spChg>
        <pc:spChg chg="del mod">
          <ac:chgData name="Balamhashwa Syiemlieh [Chillibreeze]" userId="54efa616-9f42-44f8-bda7-1f8f19082b98" providerId="ADAL" clId="{D319DF0D-D713-4395-88DA-7ECAA612AD1C}" dt="2020-07-13T11:17:30.594" v="3633" actId="21"/>
          <ac:spMkLst>
            <pc:docMk/>
            <pc:sldMk cId="2201136528" sldId="1899"/>
            <ac:spMk id="20" creationId="{226B551B-A558-479D-87B4-E62805F90957}"/>
          </ac:spMkLst>
        </pc:spChg>
        <pc:spChg chg="del mod">
          <ac:chgData name="Balamhashwa Syiemlieh [Chillibreeze]" userId="54efa616-9f42-44f8-bda7-1f8f19082b98" providerId="ADAL" clId="{D319DF0D-D713-4395-88DA-7ECAA612AD1C}" dt="2020-07-13T11:17:34.092" v="3637" actId="21"/>
          <ac:spMkLst>
            <pc:docMk/>
            <pc:sldMk cId="2201136528" sldId="1899"/>
            <ac:spMk id="23" creationId="{BB692347-8CE0-434E-B62E-9B84091097C7}"/>
          </ac:spMkLst>
        </pc:spChg>
        <pc:spChg chg="del mod">
          <ac:chgData name="Balamhashwa Syiemlieh [Chillibreeze]" userId="54efa616-9f42-44f8-bda7-1f8f19082b98" providerId="ADAL" clId="{D319DF0D-D713-4395-88DA-7ECAA612AD1C}" dt="2020-07-13T11:15:59.015" v="3594" actId="478"/>
          <ac:spMkLst>
            <pc:docMk/>
            <pc:sldMk cId="2201136528" sldId="1899"/>
            <ac:spMk id="39" creationId="{D671536A-D814-4223-8574-6B9BDBDB79F9}"/>
          </ac:spMkLst>
        </pc:spChg>
        <pc:spChg chg="del mod">
          <ac:chgData name="Balamhashwa Syiemlieh [Chillibreeze]" userId="54efa616-9f42-44f8-bda7-1f8f19082b98" providerId="ADAL" clId="{D319DF0D-D713-4395-88DA-7ECAA612AD1C}" dt="2020-07-13T11:15:59.015" v="3594" actId="478"/>
          <ac:spMkLst>
            <pc:docMk/>
            <pc:sldMk cId="2201136528" sldId="1899"/>
            <ac:spMk id="40" creationId="{ABAC1419-BCAB-4AF1-8AC8-26D958DD65ED}"/>
          </ac:spMkLst>
        </pc:spChg>
        <pc:spChg chg="del mod">
          <ac:chgData name="Balamhashwa Syiemlieh [Chillibreeze]" userId="54efa616-9f42-44f8-bda7-1f8f19082b98" providerId="ADAL" clId="{D319DF0D-D713-4395-88DA-7ECAA612AD1C}" dt="2020-07-13T11:11:56.698" v="3546" actId="478"/>
          <ac:spMkLst>
            <pc:docMk/>
            <pc:sldMk cId="2201136528" sldId="1899"/>
            <ac:spMk id="45" creationId="{96EA86BB-954A-4620-9207-451F3F9DF9A0}"/>
          </ac:spMkLst>
        </pc:spChg>
        <pc:spChg chg="del mod">
          <ac:chgData name="Balamhashwa Syiemlieh [Chillibreeze]" userId="54efa616-9f42-44f8-bda7-1f8f19082b98" providerId="ADAL" clId="{D319DF0D-D713-4395-88DA-7ECAA612AD1C}" dt="2020-07-13T11:11:56.698" v="3546" actId="478"/>
          <ac:spMkLst>
            <pc:docMk/>
            <pc:sldMk cId="2201136528" sldId="1899"/>
            <ac:spMk id="46" creationId="{E39379D2-7856-4646-A44A-B6FAACF0795E}"/>
          </ac:spMkLst>
        </pc:spChg>
        <pc:spChg chg="del mod">
          <ac:chgData name="Balamhashwa Syiemlieh [Chillibreeze]" userId="54efa616-9f42-44f8-bda7-1f8f19082b98" providerId="ADAL" clId="{D319DF0D-D713-4395-88DA-7ECAA612AD1C}" dt="2020-07-13T11:15:16.593" v="3587" actId="478"/>
          <ac:spMkLst>
            <pc:docMk/>
            <pc:sldMk cId="2201136528" sldId="1899"/>
            <ac:spMk id="48" creationId="{A58C84FC-54F7-453C-8FF6-F0DE15302F6D}"/>
          </ac:spMkLst>
        </pc:spChg>
        <pc:spChg chg="del mod">
          <ac:chgData name="Balamhashwa Syiemlieh [Chillibreeze]" userId="54efa616-9f42-44f8-bda7-1f8f19082b98" providerId="ADAL" clId="{D319DF0D-D713-4395-88DA-7ECAA612AD1C}" dt="2020-07-13T11:15:16.593" v="3587" actId="478"/>
          <ac:spMkLst>
            <pc:docMk/>
            <pc:sldMk cId="2201136528" sldId="1899"/>
            <ac:spMk id="49" creationId="{832911B8-AEE5-4213-B60D-E55359E9845C}"/>
          </ac:spMkLst>
        </pc:spChg>
        <pc:spChg chg="add mod">
          <ac:chgData name="Balamhashwa Syiemlieh [Chillibreeze]" userId="54efa616-9f42-44f8-bda7-1f8f19082b98" providerId="ADAL" clId="{D319DF0D-D713-4395-88DA-7ECAA612AD1C}" dt="2020-07-13T11:16:50.250" v="3610"/>
          <ac:spMkLst>
            <pc:docMk/>
            <pc:sldMk cId="2201136528" sldId="1899"/>
            <ac:spMk id="50" creationId="{CB468DB8-C87F-4E06-BD8B-43F3AF8DDF27}"/>
          </ac:spMkLst>
        </pc:spChg>
        <pc:spChg chg="del mod">
          <ac:chgData name="Balamhashwa Syiemlieh [Chillibreeze]" userId="54efa616-9f42-44f8-bda7-1f8f19082b98" providerId="ADAL" clId="{D319DF0D-D713-4395-88DA-7ECAA612AD1C}" dt="2020-07-13T11:14:04.880" v="3578" actId="478"/>
          <ac:spMkLst>
            <pc:docMk/>
            <pc:sldMk cId="2201136528" sldId="1899"/>
            <ac:spMk id="51" creationId="{C29DAE38-4715-48AA-8608-7434B2D34335}"/>
          </ac:spMkLst>
        </pc:spChg>
        <pc:spChg chg="del mod">
          <ac:chgData name="Balamhashwa Syiemlieh [Chillibreeze]" userId="54efa616-9f42-44f8-bda7-1f8f19082b98" providerId="ADAL" clId="{D319DF0D-D713-4395-88DA-7ECAA612AD1C}" dt="2020-07-13T11:14:04.880" v="3578" actId="478"/>
          <ac:spMkLst>
            <pc:docMk/>
            <pc:sldMk cId="2201136528" sldId="1899"/>
            <ac:spMk id="52" creationId="{C0B1AAED-0742-4FB7-8CC8-B1CFB1355764}"/>
          </ac:spMkLst>
        </pc:spChg>
        <pc:spChg chg="del mod">
          <ac:chgData name="Balamhashwa Syiemlieh [Chillibreeze]" userId="54efa616-9f42-44f8-bda7-1f8f19082b98" providerId="ADAL" clId="{D319DF0D-D713-4395-88DA-7ECAA612AD1C}" dt="2020-07-13T11:13:29.126" v="3569" actId="478"/>
          <ac:spMkLst>
            <pc:docMk/>
            <pc:sldMk cId="2201136528" sldId="1899"/>
            <ac:spMk id="54" creationId="{E01FFB49-FAE7-4678-A2C3-1F4227F7550E}"/>
          </ac:spMkLst>
        </pc:spChg>
        <pc:spChg chg="del mod">
          <ac:chgData name="Balamhashwa Syiemlieh [Chillibreeze]" userId="54efa616-9f42-44f8-bda7-1f8f19082b98" providerId="ADAL" clId="{D319DF0D-D713-4395-88DA-7ECAA612AD1C}" dt="2020-07-13T11:13:29.126" v="3569" actId="478"/>
          <ac:spMkLst>
            <pc:docMk/>
            <pc:sldMk cId="2201136528" sldId="1899"/>
            <ac:spMk id="55" creationId="{7255D22C-28B9-48DD-8FFA-D67622753DE2}"/>
          </ac:spMkLst>
        </pc:spChg>
        <pc:spChg chg="add mod">
          <ac:chgData name="Balamhashwa Syiemlieh [Chillibreeze]" userId="54efa616-9f42-44f8-bda7-1f8f19082b98" providerId="ADAL" clId="{D319DF0D-D713-4395-88DA-7ECAA612AD1C}" dt="2020-07-13T11:16:59.930" v="3616"/>
          <ac:spMkLst>
            <pc:docMk/>
            <pc:sldMk cId="2201136528" sldId="1899"/>
            <ac:spMk id="56" creationId="{67AB407E-06FF-45FB-A06F-D456487E8AF7}"/>
          </ac:spMkLst>
        </pc:spChg>
        <pc:spChg chg="del mod">
          <ac:chgData name="Balamhashwa Syiemlieh [Chillibreeze]" userId="54efa616-9f42-44f8-bda7-1f8f19082b98" providerId="ADAL" clId="{D319DF0D-D713-4395-88DA-7ECAA612AD1C}" dt="2020-07-13T11:13:01.902" v="3562" actId="478"/>
          <ac:spMkLst>
            <pc:docMk/>
            <pc:sldMk cId="2201136528" sldId="1899"/>
            <ac:spMk id="57" creationId="{E16BE173-325C-4643-93B3-412BD995FA42}"/>
          </ac:spMkLst>
        </pc:spChg>
        <pc:spChg chg="del mod">
          <ac:chgData name="Balamhashwa Syiemlieh [Chillibreeze]" userId="54efa616-9f42-44f8-bda7-1f8f19082b98" providerId="ADAL" clId="{D319DF0D-D713-4395-88DA-7ECAA612AD1C}" dt="2020-07-13T11:13:01.902" v="3562" actId="478"/>
          <ac:spMkLst>
            <pc:docMk/>
            <pc:sldMk cId="2201136528" sldId="1899"/>
            <ac:spMk id="58" creationId="{3178E020-65FE-44F4-AEBC-FCF97CCEBCF5}"/>
          </ac:spMkLst>
        </pc:spChg>
        <pc:spChg chg="del mod">
          <ac:chgData name="Balamhashwa Syiemlieh [Chillibreeze]" userId="54efa616-9f42-44f8-bda7-1f8f19082b98" providerId="ADAL" clId="{D319DF0D-D713-4395-88DA-7ECAA612AD1C}" dt="2020-07-13T11:12:28.222" v="3553" actId="478"/>
          <ac:spMkLst>
            <pc:docMk/>
            <pc:sldMk cId="2201136528" sldId="1899"/>
            <ac:spMk id="60" creationId="{E7909751-692A-42AA-B113-9E57CAF57B86}"/>
          </ac:spMkLst>
        </pc:spChg>
        <pc:spChg chg="del mod">
          <ac:chgData name="Balamhashwa Syiemlieh [Chillibreeze]" userId="54efa616-9f42-44f8-bda7-1f8f19082b98" providerId="ADAL" clId="{D319DF0D-D713-4395-88DA-7ECAA612AD1C}" dt="2020-07-13T11:12:28.222" v="3553" actId="478"/>
          <ac:spMkLst>
            <pc:docMk/>
            <pc:sldMk cId="2201136528" sldId="1899"/>
            <ac:spMk id="61" creationId="{2AC98E1C-EE91-48FA-8B69-86467685AA5A}"/>
          </ac:spMkLst>
        </pc:spChg>
        <pc:spChg chg="add mod">
          <ac:chgData name="Balamhashwa Syiemlieh [Chillibreeze]" userId="54efa616-9f42-44f8-bda7-1f8f19082b98" providerId="ADAL" clId="{D319DF0D-D713-4395-88DA-7ECAA612AD1C}" dt="2020-07-13T11:17:17.799" v="3622"/>
          <ac:spMkLst>
            <pc:docMk/>
            <pc:sldMk cId="2201136528" sldId="1899"/>
            <ac:spMk id="64" creationId="{40D7B747-2F6D-46D6-A62C-A0998829D3FE}"/>
          </ac:spMkLst>
        </pc:spChg>
        <pc:spChg chg="add mod">
          <ac:chgData name="Balamhashwa Syiemlieh [Chillibreeze]" userId="54efa616-9f42-44f8-bda7-1f8f19082b98" providerId="ADAL" clId="{D319DF0D-D713-4395-88DA-7ECAA612AD1C}" dt="2020-07-13T11:17:23.192" v="3626"/>
          <ac:spMkLst>
            <pc:docMk/>
            <pc:sldMk cId="2201136528" sldId="1899"/>
            <ac:spMk id="66" creationId="{D4DB3205-5291-484C-8979-673A9DFF444C}"/>
          </ac:spMkLst>
        </pc:spChg>
        <pc:spChg chg="add mod">
          <ac:chgData name="Balamhashwa Syiemlieh [Chillibreeze]" userId="54efa616-9f42-44f8-bda7-1f8f19082b98" providerId="ADAL" clId="{D319DF0D-D713-4395-88DA-7ECAA612AD1C}" dt="2020-07-13T11:17:27.095" v="3630"/>
          <ac:spMkLst>
            <pc:docMk/>
            <pc:sldMk cId="2201136528" sldId="1899"/>
            <ac:spMk id="69" creationId="{1BDFB1D4-245A-4AAE-ACDF-87AD7B58D478}"/>
          </ac:spMkLst>
        </pc:spChg>
        <pc:spChg chg="add mod">
          <ac:chgData name="Balamhashwa Syiemlieh [Chillibreeze]" userId="54efa616-9f42-44f8-bda7-1f8f19082b98" providerId="ADAL" clId="{D319DF0D-D713-4395-88DA-7ECAA612AD1C}" dt="2020-07-13T11:17:30.932" v="3634"/>
          <ac:spMkLst>
            <pc:docMk/>
            <pc:sldMk cId="2201136528" sldId="1899"/>
            <ac:spMk id="72" creationId="{A664C7D8-CF88-4C32-9C43-7C01FA2A04F4}"/>
          </ac:spMkLst>
        </pc:spChg>
        <pc:spChg chg="add mod">
          <ac:chgData name="Balamhashwa Syiemlieh [Chillibreeze]" userId="54efa616-9f42-44f8-bda7-1f8f19082b98" providerId="ADAL" clId="{D319DF0D-D713-4395-88DA-7ECAA612AD1C}" dt="2020-07-13T11:17:34.677" v="3638"/>
          <ac:spMkLst>
            <pc:docMk/>
            <pc:sldMk cId="2201136528" sldId="1899"/>
            <ac:spMk id="76" creationId="{90320AC7-6D04-4547-A025-17EEA87CAB19}"/>
          </ac:spMkLst>
        </pc:spChg>
        <pc:picChg chg="del mod">
          <ac:chgData name="Balamhashwa Syiemlieh [Chillibreeze]" userId="54efa616-9f42-44f8-bda7-1f8f19082b98" providerId="ADAL" clId="{D319DF0D-D713-4395-88DA-7ECAA612AD1C}" dt="2020-07-13T11:16:46.108" v="3607" actId="21"/>
          <ac:picMkLst>
            <pc:docMk/>
            <pc:sldMk cId="2201136528" sldId="1899"/>
            <ac:picMk id="3" creationId="{6DBB49C7-7854-4E43-9B92-01492C76E1CC}"/>
          </ac:picMkLst>
        </pc:picChg>
        <pc:picChg chg="del mod">
          <ac:chgData name="Balamhashwa Syiemlieh [Chillibreeze]" userId="54efa616-9f42-44f8-bda7-1f8f19082b98" providerId="ADAL" clId="{D319DF0D-D713-4395-88DA-7ECAA612AD1C}" dt="2020-07-13T11:16:52.923" v="3611" actId="21"/>
          <ac:picMkLst>
            <pc:docMk/>
            <pc:sldMk cId="2201136528" sldId="1899"/>
            <ac:picMk id="4" creationId="{8123EEFD-7B91-4315-853F-23161AE373D8}"/>
          </ac:picMkLst>
        </pc:picChg>
        <pc:picChg chg="del mod">
          <ac:chgData name="Balamhashwa Syiemlieh [Chillibreeze]" userId="54efa616-9f42-44f8-bda7-1f8f19082b98" providerId="ADAL" clId="{D319DF0D-D713-4395-88DA-7ECAA612AD1C}" dt="2020-07-13T11:17:00.848" v="3617" actId="21"/>
          <ac:picMkLst>
            <pc:docMk/>
            <pc:sldMk cId="2201136528" sldId="1899"/>
            <ac:picMk id="6" creationId="{7FD170D9-C6C5-4387-A8BE-D04B7D236CAE}"/>
          </ac:picMkLst>
        </pc:picChg>
        <pc:picChg chg="del mod">
          <ac:chgData name="Balamhashwa Syiemlieh [Chillibreeze]" userId="54efa616-9f42-44f8-bda7-1f8f19082b98" providerId="ADAL" clId="{D319DF0D-D713-4395-88DA-7ECAA612AD1C}" dt="2020-07-13T11:17:19.770" v="3623" actId="21"/>
          <ac:picMkLst>
            <pc:docMk/>
            <pc:sldMk cId="2201136528" sldId="1899"/>
            <ac:picMk id="7" creationId="{1C29C389-CA0E-440C-B231-7F2784163AF7}"/>
          </ac:picMkLst>
        </pc:picChg>
        <pc:picChg chg="del mod">
          <ac:chgData name="Balamhashwa Syiemlieh [Chillibreeze]" userId="54efa616-9f42-44f8-bda7-1f8f19082b98" providerId="ADAL" clId="{D319DF0D-D713-4395-88DA-7ECAA612AD1C}" dt="2020-07-13T11:17:24.493" v="3627" actId="21"/>
          <ac:picMkLst>
            <pc:docMk/>
            <pc:sldMk cId="2201136528" sldId="1899"/>
            <ac:picMk id="9" creationId="{11ECFCEA-D396-4DAF-BBF2-586B6E93A31E}"/>
          </ac:picMkLst>
        </pc:picChg>
        <pc:picChg chg="del mod">
          <ac:chgData name="Balamhashwa Syiemlieh [Chillibreeze]" userId="54efa616-9f42-44f8-bda7-1f8f19082b98" providerId="ADAL" clId="{D319DF0D-D713-4395-88DA-7ECAA612AD1C}" dt="2020-07-13T11:17:28.120" v="3631" actId="21"/>
          <ac:picMkLst>
            <pc:docMk/>
            <pc:sldMk cId="2201136528" sldId="1899"/>
            <ac:picMk id="10" creationId="{0AAFC46C-74E8-4912-B26E-D3B496CDDAAF}"/>
          </ac:picMkLst>
        </pc:picChg>
        <pc:picChg chg="del mod">
          <ac:chgData name="Balamhashwa Syiemlieh [Chillibreeze]" userId="54efa616-9f42-44f8-bda7-1f8f19082b98" providerId="ADAL" clId="{D319DF0D-D713-4395-88DA-7ECAA612AD1C}" dt="2020-07-13T11:17:31.869" v="3635" actId="21"/>
          <ac:picMkLst>
            <pc:docMk/>
            <pc:sldMk cId="2201136528" sldId="1899"/>
            <ac:picMk id="12" creationId="{D7ADB345-3C08-4087-8D9C-85BF7E97D58D}"/>
          </ac:picMkLst>
        </pc:picChg>
        <pc:picChg chg="add del mod">
          <ac:chgData name="Balamhashwa Syiemlieh [Chillibreeze]" userId="54efa616-9f42-44f8-bda7-1f8f19082b98" providerId="ADAL" clId="{D319DF0D-D713-4395-88DA-7ECAA612AD1C}" dt="2020-07-13T11:16:12.614" v="3599" actId="478"/>
          <ac:picMkLst>
            <pc:docMk/>
            <pc:sldMk cId="2201136528" sldId="1899"/>
            <ac:picMk id="31" creationId="{9359BD7A-2FAA-4A9E-BD18-6AF9203C9373}"/>
          </ac:picMkLst>
        </pc:picChg>
        <pc:picChg chg="add mod">
          <ac:chgData name="Balamhashwa Syiemlieh [Chillibreeze]" userId="54efa616-9f42-44f8-bda7-1f8f19082b98" providerId="ADAL" clId="{D319DF0D-D713-4395-88DA-7ECAA612AD1C}" dt="2020-07-13T11:11:07.778" v="3529" actId="571"/>
          <ac:picMkLst>
            <pc:docMk/>
            <pc:sldMk cId="2201136528" sldId="1899"/>
            <ac:picMk id="32" creationId="{7B94CDC1-9D97-490C-B020-98474A93B4D6}"/>
          </ac:picMkLst>
        </pc:picChg>
        <pc:picChg chg="add del mod">
          <ac:chgData name="Balamhashwa Syiemlieh [Chillibreeze]" userId="54efa616-9f42-44f8-bda7-1f8f19082b98" providerId="ADAL" clId="{D319DF0D-D713-4395-88DA-7ECAA612AD1C}" dt="2020-07-13T11:16:12.614" v="3599" actId="478"/>
          <ac:picMkLst>
            <pc:docMk/>
            <pc:sldMk cId="2201136528" sldId="1899"/>
            <ac:picMk id="33" creationId="{8A462A84-BD39-428D-90DD-12609F05FBFF}"/>
          </ac:picMkLst>
        </pc:picChg>
        <pc:picChg chg="add del mod">
          <ac:chgData name="Balamhashwa Syiemlieh [Chillibreeze]" userId="54efa616-9f42-44f8-bda7-1f8f19082b98" providerId="ADAL" clId="{D319DF0D-D713-4395-88DA-7ECAA612AD1C}" dt="2020-07-13T11:16:12.614" v="3599" actId="478"/>
          <ac:picMkLst>
            <pc:docMk/>
            <pc:sldMk cId="2201136528" sldId="1899"/>
            <ac:picMk id="34" creationId="{D33BD969-5F43-46DE-B30E-B94BADC27D03}"/>
          </ac:picMkLst>
        </pc:picChg>
        <pc:picChg chg="add del mod">
          <ac:chgData name="Balamhashwa Syiemlieh [Chillibreeze]" userId="54efa616-9f42-44f8-bda7-1f8f19082b98" providerId="ADAL" clId="{D319DF0D-D713-4395-88DA-7ECAA612AD1C}" dt="2020-07-13T11:16:12.614" v="3599" actId="478"/>
          <ac:picMkLst>
            <pc:docMk/>
            <pc:sldMk cId="2201136528" sldId="1899"/>
            <ac:picMk id="35" creationId="{472028E6-6CA0-4309-ADE3-E0BE41BF6342}"/>
          </ac:picMkLst>
        </pc:picChg>
        <pc:picChg chg="add del mod">
          <ac:chgData name="Balamhashwa Syiemlieh [Chillibreeze]" userId="54efa616-9f42-44f8-bda7-1f8f19082b98" providerId="ADAL" clId="{D319DF0D-D713-4395-88DA-7ECAA612AD1C}" dt="2020-07-13T11:16:12.614" v="3599" actId="478"/>
          <ac:picMkLst>
            <pc:docMk/>
            <pc:sldMk cId="2201136528" sldId="1899"/>
            <ac:picMk id="36" creationId="{020CDC69-61D7-44A9-B54B-00BECBE1F0D0}"/>
          </ac:picMkLst>
        </pc:picChg>
        <pc:picChg chg="add del mod">
          <ac:chgData name="Balamhashwa Syiemlieh [Chillibreeze]" userId="54efa616-9f42-44f8-bda7-1f8f19082b98" providerId="ADAL" clId="{D319DF0D-D713-4395-88DA-7ECAA612AD1C}" dt="2020-07-13T11:16:12.614" v="3599" actId="478"/>
          <ac:picMkLst>
            <pc:docMk/>
            <pc:sldMk cId="2201136528" sldId="1899"/>
            <ac:picMk id="37" creationId="{A166EB1A-4E80-4909-AB0E-3022A61AFF1E}"/>
          </ac:picMkLst>
        </pc:picChg>
        <pc:picChg chg="add del mod">
          <ac:chgData name="Balamhashwa Syiemlieh [Chillibreeze]" userId="54efa616-9f42-44f8-bda7-1f8f19082b98" providerId="ADAL" clId="{D319DF0D-D713-4395-88DA-7ECAA612AD1C}" dt="2020-07-13T11:11:29.447" v="3541" actId="478"/>
          <ac:picMkLst>
            <pc:docMk/>
            <pc:sldMk cId="2201136528" sldId="1899"/>
            <ac:picMk id="38" creationId="{1078910E-22CD-43B2-81E4-8D7929D26D54}"/>
          </ac:picMkLst>
        </pc:picChg>
        <pc:picChg chg="add del mod">
          <ac:chgData name="Balamhashwa Syiemlieh [Chillibreeze]" userId="54efa616-9f42-44f8-bda7-1f8f19082b98" providerId="ADAL" clId="{D319DF0D-D713-4395-88DA-7ECAA612AD1C}" dt="2020-07-13T11:16:12.614" v="3599" actId="478"/>
          <ac:picMkLst>
            <pc:docMk/>
            <pc:sldMk cId="2201136528" sldId="1899"/>
            <ac:picMk id="41" creationId="{6ABF741C-F41E-45E2-B9F0-3A067FD2F794}"/>
          </ac:picMkLst>
        </pc:picChg>
        <pc:picChg chg="add mod">
          <ac:chgData name="Balamhashwa Syiemlieh [Chillibreeze]" userId="54efa616-9f42-44f8-bda7-1f8f19082b98" providerId="ADAL" clId="{D319DF0D-D713-4395-88DA-7ECAA612AD1C}" dt="2020-07-13T11:16:46.774" v="3608"/>
          <ac:picMkLst>
            <pc:docMk/>
            <pc:sldMk cId="2201136528" sldId="1899"/>
            <ac:picMk id="47" creationId="{4AAB292E-9059-4BBA-8AD3-6387541978BE}"/>
          </ac:picMkLst>
        </pc:picChg>
        <pc:picChg chg="add del mod">
          <ac:chgData name="Balamhashwa Syiemlieh [Chillibreeze]" userId="54efa616-9f42-44f8-bda7-1f8f19082b98" providerId="ADAL" clId="{D319DF0D-D713-4395-88DA-7ECAA612AD1C}" dt="2020-07-13T11:16:57.099" v="3614" actId="21"/>
          <ac:picMkLst>
            <pc:docMk/>
            <pc:sldMk cId="2201136528" sldId="1899"/>
            <ac:picMk id="53" creationId="{7955EFE7-A589-474E-9E86-FE118A3AF77B}"/>
          </ac:picMkLst>
        </pc:picChg>
        <pc:picChg chg="add mod">
          <ac:chgData name="Balamhashwa Syiemlieh [Chillibreeze]" userId="54efa616-9f42-44f8-bda7-1f8f19082b98" providerId="ADAL" clId="{D319DF0D-D713-4395-88DA-7ECAA612AD1C}" dt="2020-07-13T11:17:01.428" v="3618"/>
          <ac:picMkLst>
            <pc:docMk/>
            <pc:sldMk cId="2201136528" sldId="1899"/>
            <ac:picMk id="59" creationId="{9C19DF10-1D8A-4074-AE0C-0804485BFBB3}"/>
          </ac:picMkLst>
        </pc:picChg>
        <pc:picChg chg="add del mod">
          <ac:chgData name="Balamhashwa Syiemlieh [Chillibreeze]" userId="54efa616-9f42-44f8-bda7-1f8f19082b98" providerId="ADAL" clId="{D319DF0D-D713-4395-88DA-7ECAA612AD1C}" dt="2020-07-13T11:17:09.196" v="3620"/>
          <ac:picMkLst>
            <pc:docMk/>
            <pc:sldMk cId="2201136528" sldId="1899"/>
            <ac:picMk id="62" creationId="{DE99406D-1A97-4E38-BCE0-47907AF82702}"/>
          </ac:picMkLst>
        </pc:picChg>
        <pc:picChg chg="del">
          <ac:chgData name="Balamhashwa Syiemlieh [Chillibreeze]" userId="54efa616-9f42-44f8-bda7-1f8f19082b98" providerId="ADAL" clId="{D319DF0D-D713-4395-88DA-7ECAA612AD1C}" dt="2020-07-13T11:11:56.698" v="3546" actId="478"/>
          <ac:picMkLst>
            <pc:docMk/>
            <pc:sldMk cId="2201136528" sldId="1899"/>
            <ac:picMk id="63" creationId="{0CC7941D-0DCE-4CA6-8E5E-00EF6975B323}"/>
          </ac:picMkLst>
        </pc:picChg>
        <pc:picChg chg="add mod">
          <ac:chgData name="Balamhashwa Syiemlieh [Chillibreeze]" userId="54efa616-9f42-44f8-bda7-1f8f19082b98" providerId="ADAL" clId="{D319DF0D-D713-4395-88DA-7ECAA612AD1C}" dt="2020-07-13T11:17:20.172" v="3624"/>
          <ac:picMkLst>
            <pc:docMk/>
            <pc:sldMk cId="2201136528" sldId="1899"/>
            <ac:picMk id="65" creationId="{6F1FAF2E-8B11-411A-BACA-99A2D059DA5F}"/>
          </ac:picMkLst>
        </pc:picChg>
        <pc:picChg chg="del">
          <ac:chgData name="Balamhashwa Syiemlieh [Chillibreeze]" userId="54efa616-9f42-44f8-bda7-1f8f19082b98" providerId="ADAL" clId="{D319DF0D-D713-4395-88DA-7ECAA612AD1C}" dt="2020-07-13T11:13:01.902" v="3562" actId="478"/>
          <ac:picMkLst>
            <pc:docMk/>
            <pc:sldMk cId="2201136528" sldId="1899"/>
            <ac:picMk id="67" creationId="{1C115F29-515D-4F40-BB9E-21D5D71D89CE}"/>
          </ac:picMkLst>
        </pc:picChg>
        <pc:picChg chg="add mod">
          <ac:chgData name="Balamhashwa Syiemlieh [Chillibreeze]" userId="54efa616-9f42-44f8-bda7-1f8f19082b98" providerId="ADAL" clId="{D319DF0D-D713-4395-88DA-7ECAA612AD1C}" dt="2020-07-13T11:17:24.813" v="3628"/>
          <ac:picMkLst>
            <pc:docMk/>
            <pc:sldMk cId="2201136528" sldId="1899"/>
            <ac:picMk id="68" creationId="{C936E7BB-473D-4CD4-A4F5-0476612AD0F7}"/>
          </ac:picMkLst>
        </pc:picChg>
        <pc:picChg chg="add mod">
          <ac:chgData name="Balamhashwa Syiemlieh [Chillibreeze]" userId="54efa616-9f42-44f8-bda7-1f8f19082b98" providerId="ADAL" clId="{D319DF0D-D713-4395-88DA-7ECAA612AD1C}" dt="2020-07-13T11:17:28.747" v="3632"/>
          <ac:picMkLst>
            <pc:docMk/>
            <pc:sldMk cId="2201136528" sldId="1899"/>
            <ac:picMk id="70" creationId="{CF6AE6C6-2161-49CD-9B66-40E374928AD0}"/>
          </ac:picMkLst>
        </pc:picChg>
        <pc:picChg chg="del">
          <ac:chgData name="Balamhashwa Syiemlieh [Chillibreeze]" userId="54efa616-9f42-44f8-bda7-1f8f19082b98" providerId="ADAL" clId="{D319DF0D-D713-4395-88DA-7ECAA612AD1C}" dt="2020-07-13T11:13:29.126" v="3569" actId="478"/>
          <ac:picMkLst>
            <pc:docMk/>
            <pc:sldMk cId="2201136528" sldId="1899"/>
            <ac:picMk id="71" creationId="{B2AB65E7-4EF2-4F99-B089-30143A96121D}"/>
          </ac:picMkLst>
        </pc:picChg>
        <pc:picChg chg="del">
          <ac:chgData name="Balamhashwa Syiemlieh [Chillibreeze]" userId="54efa616-9f42-44f8-bda7-1f8f19082b98" providerId="ADAL" clId="{D319DF0D-D713-4395-88DA-7ECAA612AD1C}" dt="2020-07-13T11:14:04.880" v="3578" actId="478"/>
          <ac:picMkLst>
            <pc:docMk/>
            <pc:sldMk cId="2201136528" sldId="1899"/>
            <ac:picMk id="73" creationId="{BADEC86F-393B-43D7-80BD-E96D7D7114E6}"/>
          </ac:picMkLst>
        </pc:picChg>
        <pc:picChg chg="add mod">
          <ac:chgData name="Balamhashwa Syiemlieh [Chillibreeze]" userId="54efa616-9f42-44f8-bda7-1f8f19082b98" providerId="ADAL" clId="{D319DF0D-D713-4395-88DA-7ECAA612AD1C}" dt="2020-07-13T11:17:32.617" v="3636"/>
          <ac:picMkLst>
            <pc:docMk/>
            <pc:sldMk cId="2201136528" sldId="1899"/>
            <ac:picMk id="74" creationId="{9F2E50C9-F095-4651-8815-C047EA091D15}"/>
          </ac:picMkLst>
        </pc:picChg>
        <pc:picChg chg="del mod">
          <ac:chgData name="Balamhashwa Syiemlieh [Chillibreeze]" userId="54efa616-9f42-44f8-bda7-1f8f19082b98" providerId="ADAL" clId="{D319DF0D-D713-4395-88DA-7ECAA612AD1C}" dt="2020-07-13T11:15:59.015" v="3594" actId="478"/>
          <ac:picMkLst>
            <pc:docMk/>
            <pc:sldMk cId="2201136528" sldId="1899"/>
            <ac:picMk id="75" creationId="{EB8A745D-DE4C-4866-837A-42D11FE53536}"/>
          </ac:picMkLst>
        </pc:picChg>
        <pc:picChg chg="del">
          <ac:chgData name="Balamhashwa Syiemlieh [Chillibreeze]" userId="54efa616-9f42-44f8-bda7-1f8f19082b98" providerId="ADAL" clId="{D319DF0D-D713-4395-88DA-7ECAA612AD1C}" dt="2020-07-13T11:15:16.593" v="3587" actId="478"/>
          <ac:picMkLst>
            <pc:docMk/>
            <pc:sldMk cId="2201136528" sldId="1899"/>
            <ac:picMk id="77" creationId="{457F137A-AC7D-4C87-8F93-3B8334ECB2A2}"/>
          </ac:picMkLst>
        </pc:picChg>
        <pc:picChg chg="del">
          <ac:chgData name="Balamhashwa Syiemlieh [Chillibreeze]" userId="54efa616-9f42-44f8-bda7-1f8f19082b98" providerId="ADAL" clId="{D319DF0D-D713-4395-88DA-7ECAA612AD1C}" dt="2020-07-13T11:12:28.222" v="3553" actId="478"/>
          <ac:picMkLst>
            <pc:docMk/>
            <pc:sldMk cId="2201136528" sldId="1899"/>
            <ac:picMk id="79" creationId="{17403041-C169-4AD0-8701-76F056335358}"/>
          </ac:picMkLst>
        </pc:picChg>
      </pc:sldChg>
      <pc:sldChg chg="addSp delSp modSp mod">
        <pc:chgData name="Balamhashwa Syiemlieh [Chillibreeze]" userId="54efa616-9f42-44f8-bda7-1f8f19082b98" providerId="ADAL" clId="{D319DF0D-D713-4395-88DA-7ECAA612AD1C}" dt="2020-07-13T11:21:18.875" v="3747" actId="13244"/>
        <pc:sldMkLst>
          <pc:docMk/>
          <pc:sldMk cId="316322398" sldId="1900"/>
        </pc:sldMkLst>
        <pc:spChg chg="del mod">
          <ac:chgData name="Balamhashwa Syiemlieh [Chillibreeze]" userId="54efa616-9f42-44f8-bda7-1f8f19082b98" providerId="ADAL" clId="{D319DF0D-D713-4395-88DA-7ECAA612AD1C}" dt="2020-07-13T11:20:45.762" v="3723" actId="21"/>
          <ac:spMkLst>
            <pc:docMk/>
            <pc:sldMk cId="316322398" sldId="1900"/>
            <ac:spMk id="4" creationId="{51E6BAEC-2666-4E8F-96BA-49AAB6AA1C30}"/>
          </ac:spMkLst>
        </pc:spChg>
        <pc:spChg chg="del mod">
          <ac:chgData name="Balamhashwa Syiemlieh [Chillibreeze]" userId="54efa616-9f42-44f8-bda7-1f8f19082b98" providerId="ADAL" clId="{D319DF0D-D713-4395-88DA-7ECAA612AD1C}" dt="2020-07-13T11:20:52.574" v="3729" actId="21"/>
          <ac:spMkLst>
            <pc:docMk/>
            <pc:sldMk cId="316322398" sldId="1900"/>
            <ac:spMk id="5" creationId="{685D2F50-77CB-4D5C-8914-40FEAFD74061}"/>
          </ac:spMkLst>
        </pc:spChg>
        <pc:spChg chg="del mod">
          <ac:chgData name="Balamhashwa Syiemlieh [Chillibreeze]" userId="54efa616-9f42-44f8-bda7-1f8f19082b98" providerId="ADAL" clId="{D319DF0D-D713-4395-88DA-7ECAA612AD1C}" dt="2020-07-13T11:20:57.877" v="3735" actId="21"/>
          <ac:spMkLst>
            <pc:docMk/>
            <pc:sldMk cId="316322398" sldId="1900"/>
            <ac:spMk id="6" creationId="{F86065AF-AC46-4309-82B2-9CB0B4D28DDD}"/>
          </ac:spMkLst>
        </pc:spChg>
        <pc:spChg chg="del mod">
          <ac:chgData name="Balamhashwa Syiemlieh [Chillibreeze]" userId="54efa616-9f42-44f8-bda7-1f8f19082b98" providerId="ADAL" clId="{D319DF0D-D713-4395-88DA-7ECAA612AD1C}" dt="2020-07-13T11:21:03.948" v="3741" actId="21"/>
          <ac:spMkLst>
            <pc:docMk/>
            <pc:sldMk cId="316322398" sldId="1900"/>
            <ac:spMk id="7" creationId="{B283FBF1-51FD-46DB-A1BF-BB73D2AEF5E3}"/>
          </ac:spMkLst>
        </pc:spChg>
        <pc:spChg chg="del mod">
          <ac:chgData name="Balamhashwa Syiemlieh [Chillibreeze]" userId="54efa616-9f42-44f8-bda7-1f8f19082b98" providerId="ADAL" clId="{D319DF0D-D713-4395-88DA-7ECAA612AD1C}" dt="2020-07-13T11:21:08.215" v="3745" actId="21"/>
          <ac:spMkLst>
            <pc:docMk/>
            <pc:sldMk cId="316322398" sldId="1900"/>
            <ac:spMk id="8" creationId="{0752412A-300B-4CB7-831A-C4CCC07EFD34}"/>
          </ac:spMkLst>
        </pc:spChg>
        <pc:spChg chg="add del mod">
          <ac:chgData name="Balamhashwa Syiemlieh [Chillibreeze]" userId="54efa616-9f42-44f8-bda7-1f8f19082b98" providerId="ADAL" clId="{D319DF0D-D713-4395-88DA-7ECAA612AD1C}" dt="2020-07-13T05:10:29.041" v="501" actId="21"/>
          <ac:spMkLst>
            <pc:docMk/>
            <pc:sldMk cId="316322398" sldId="1900"/>
            <ac:spMk id="28" creationId="{05B71C65-412B-4920-BBC1-1C17B9CA40F2}"/>
          </ac:spMkLst>
        </pc:spChg>
        <pc:spChg chg="add mod">
          <ac:chgData name="Balamhashwa Syiemlieh [Chillibreeze]" userId="54efa616-9f42-44f8-bda7-1f8f19082b98" providerId="ADAL" clId="{D319DF0D-D713-4395-88DA-7ECAA612AD1C}" dt="2020-07-13T11:20:46.082" v="3724"/>
          <ac:spMkLst>
            <pc:docMk/>
            <pc:sldMk cId="316322398" sldId="1900"/>
            <ac:spMk id="33" creationId="{23EDC343-5A5F-4132-ADF2-85A6D4E02449}"/>
          </ac:spMkLst>
        </pc:spChg>
        <pc:spChg chg="add mod">
          <ac:chgData name="Balamhashwa Syiemlieh [Chillibreeze]" userId="54efa616-9f42-44f8-bda7-1f8f19082b98" providerId="ADAL" clId="{D319DF0D-D713-4395-88DA-7ECAA612AD1C}" dt="2020-07-13T11:20:52.927" v="3730"/>
          <ac:spMkLst>
            <pc:docMk/>
            <pc:sldMk cId="316322398" sldId="1900"/>
            <ac:spMk id="36" creationId="{92198EB4-7094-4EC0-A5C5-F3515407B5B5}"/>
          </ac:spMkLst>
        </pc:spChg>
        <pc:spChg chg="add mod">
          <ac:chgData name="Balamhashwa Syiemlieh [Chillibreeze]" userId="54efa616-9f42-44f8-bda7-1f8f19082b98" providerId="ADAL" clId="{D319DF0D-D713-4395-88DA-7ECAA612AD1C}" dt="2020-07-13T11:20:58.366" v="3736"/>
          <ac:spMkLst>
            <pc:docMk/>
            <pc:sldMk cId="316322398" sldId="1900"/>
            <ac:spMk id="39" creationId="{CF720017-3EA8-4CF0-BBA6-BB5A0B806B41}"/>
          </ac:spMkLst>
        </pc:spChg>
        <pc:spChg chg="add mod">
          <ac:chgData name="Balamhashwa Syiemlieh [Chillibreeze]" userId="54efa616-9f42-44f8-bda7-1f8f19082b98" providerId="ADAL" clId="{D319DF0D-D713-4395-88DA-7ECAA612AD1C}" dt="2020-07-13T11:21:04.249" v="3742"/>
          <ac:spMkLst>
            <pc:docMk/>
            <pc:sldMk cId="316322398" sldId="1900"/>
            <ac:spMk id="42" creationId="{2AA689ED-45D9-40B0-9A83-935DE684951C}"/>
          </ac:spMkLst>
        </pc:spChg>
        <pc:spChg chg="add mod">
          <ac:chgData name="Balamhashwa Syiemlieh [Chillibreeze]" userId="54efa616-9f42-44f8-bda7-1f8f19082b98" providerId="ADAL" clId="{D319DF0D-D713-4395-88DA-7ECAA612AD1C}" dt="2020-07-13T11:21:08.527" v="3746"/>
          <ac:spMkLst>
            <pc:docMk/>
            <pc:sldMk cId="316322398" sldId="1900"/>
            <ac:spMk id="44" creationId="{AB03A115-8F70-478D-8AE9-40A4BFAC39F6}"/>
          </ac:spMkLst>
        </pc:spChg>
        <pc:grpChg chg="del mod">
          <ac:chgData name="Balamhashwa Syiemlieh [Chillibreeze]" userId="54efa616-9f42-44f8-bda7-1f8f19082b98" providerId="ADAL" clId="{D319DF0D-D713-4395-88DA-7ECAA612AD1C}" dt="2020-07-13T11:18:23.892" v="3643" actId="478"/>
          <ac:grpSpMkLst>
            <pc:docMk/>
            <pc:sldMk cId="316322398" sldId="1900"/>
            <ac:grpSpMk id="9" creationId="{D9DA1D4F-2539-4F6A-9345-445749516AD5}"/>
          </ac:grpSpMkLst>
        </pc:grpChg>
        <pc:grpChg chg="del mod">
          <ac:chgData name="Balamhashwa Syiemlieh [Chillibreeze]" userId="54efa616-9f42-44f8-bda7-1f8f19082b98" providerId="ADAL" clId="{D319DF0D-D713-4395-88DA-7ECAA612AD1C}" dt="2020-07-13T11:18:47.502" v="3646" actId="478"/>
          <ac:grpSpMkLst>
            <pc:docMk/>
            <pc:sldMk cId="316322398" sldId="1900"/>
            <ac:grpSpMk id="12" creationId="{3AED7A82-A92E-4DF6-B04E-86DAED1838D1}"/>
          </ac:grpSpMkLst>
        </pc:grpChg>
        <pc:grpChg chg="del mod">
          <ac:chgData name="Balamhashwa Syiemlieh [Chillibreeze]" userId="54efa616-9f42-44f8-bda7-1f8f19082b98" providerId="ADAL" clId="{D319DF0D-D713-4395-88DA-7ECAA612AD1C}" dt="2020-07-13T11:19:03.419" v="3649" actId="478"/>
          <ac:grpSpMkLst>
            <pc:docMk/>
            <pc:sldMk cId="316322398" sldId="1900"/>
            <ac:grpSpMk id="15" creationId="{561D05B0-9951-4BAE-AE66-6D607EFC4E25}"/>
          </ac:grpSpMkLst>
        </pc:grpChg>
        <pc:grpChg chg="del mod">
          <ac:chgData name="Balamhashwa Syiemlieh [Chillibreeze]" userId="54efa616-9f42-44f8-bda7-1f8f19082b98" providerId="ADAL" clId="{D319DF0D-D713-4395-88DA-7ECAA612AD1C}" dt="2020-07-13T11:19:23.769" v="3654" actId="478"/>
          <ac:grpSpMkLst>
            <pc:docMk/>
            <pc:sldMk cId="316322398" sldId="1900"/>
            <ac:grpSpMk id="18" creationId="{22125970-A7A8-4441-9DE9-226821BAB167}"/>
          </ac:grpSpMkLst>
        </pc:grpChg>
        <pc:grpChg chg="del mod">
          <ac:chgData name="Balamhashwa Syiemlieh [Chillibreeze]" userId="54efa616-9f42-44f8-bda7-1f8f19082b98" providerId="ADAL" clId="{D319DF0D-D713-4395-88DA-7ECAA612AD1C}" dt="2020-07-13T11:19:41.535" v="3657" actId="478"/>
          <ac:grpSpMkLst>
            <pc:docMk/>
            <pc:sldMk cId="316322398" sldId="1900"/>
            <ac:grpSpMk id="21" creationId="{68C014E9-66E3-4925-AD3A-2D7CAF6EF2D4}"/>
          </ac:grpSpMkLst>
        </pc:grpChg>
        <pc:picChg chg="del mod">
          <ac:chgData name="Balamhashwa Syiemlieh [Chillibreeze]" userId="54efa616-9f42-44f8-bda7-1f8f19082b98" providerId="ADAL" clId="{D319DF0D-D713-4395-88DA-7ECAA612AD1C}" dt="2020-07-13T11:20:43.443" v="3721" actId="21"/>
          <ac:picMkLst>
            <pc:docMk/>
            <pc:sldMk cId="316322398" sldId="1900"/>
            <ac:picMk id="3" creationId="{9E629CBD-D971-47C3-AC02-1B01FE142511}"/>
          </ac:picMkLst>
        </pc:picChg>
        <pc:picChg chg="del mod">
          <ac:chgData name="Balamhashwa Syiemlieh [Chillibreeze]" userId="54efa616-9f42-44f8-bda7-1f8f19082b98" providerId="ADAL" clId="{D319DF0D-D713-4395-88DA-7ECAA612AD1C}" dt="2020-07-13T11:20:50.145" v="3727" actId="21"/>
          <ac:picMkLst>
            <pc:docMk/>
            <pc:sldMk cId="316322398" sldId="1900"/>
            <ac:picMk id="28" creationId="{E92D95C8-A817-4CB1-BCD3-0FA037610F18}"/>
          </ac:picMkLst>
        </pc:picChg>
        <pc:picChg chg="del mod">
          <ac:chgData name="Balamhashwa Syiemlieh [Chillibreeze]" userId="54efa616-9f42-44f8-bda7-1f8f19082b98" providerId="ADAL" clId="{D319DF0D-D713-4395-88DA-7ECAA612AD1C}" dt="2020-07-13T11:20:56.115" v="3733" actId="21"/>
          <ac:picMkLst>
            <pc:docMk/>
            <pc:sldMk cId="316322398" sldId="1900"/>
            <ac:picMk id="29" creationId="{D2ECF510-BD4B-4190-96BA-0A32F3717281}"/>
          </ac:picMkLst>
        </pc:picChg>
        <pc:picChg chg="del mod">
          <ac:chgData name="Balamhashwa Syiemlieh [Chillibreeze]" userId="54efa616-9f42-44f8-bda7-1f8f19082b98" providerId="ADAL" clId="{D319DF0D-D713-4395-88DA-7ECAA612AD1C}" dt="2020-07-13T11:21:01.214" v="3739" actId="21"/>
          <ac:picMkLst>
            <pc:docMk/>
            <pc:sldMk cId="316322398" sldId="1900"/>
            <ac:picMk id="30" creationId="{C7231CC9-D783-4DCE-B619-7AB0F7474D2D}"/>
          </ac:picMkLst>
        </pc:picChg>
        <pc:picChg chg="del mod">
          <ac:chgData name="Balamhashwa Syiemlieh [Chillibreeze]" userId="54efa616-9f42-44f8-bda7-1f8f19082b98" providerId="ADAL" clId="{D319DF0D-D713-4395-88DA-7ECAA612AD1C}" dt="2020-07-13T11:21:05.659" v="3743" actId="21"/>
          <ac:picMkLst>
            <pc:docMk/>
            <pc:sldMk cId="316322398" sldId="1900"/>
            <ac:picMk id="31" creationId="{891977D9-88EE-47C3-A28A-2B5605A14CB8}"/>
          </ac:picMkLst>
        </pc:picChg>
        <pc:picChg chg="add mod">
          <ac:chgData name="Balamhashwa Syiemlieh [Chillibreeze]" userId="54efa616-9f42-44f8-bda7-1f8f19082b98" providerId="ADAL" clId="{D319DF0D-D713-4395-88DA-7ECAA612AD1C}" dt="2020-07-13T11:20:43.798" v="3722"/>
          <ac:picMkLst>
            <pc:docMk/>
            <pc:sldMk cId="316322398" sldId="1900"/>
            <ac:picMk id="32" creationId="{AE14719E-939C-4DBB-96AA-A06F299161D1}"/>
          </ac:picMkLst>
        </pc:picChg>
        <pc:picChg chg="add mod">
          <ac:chgData name="Balamhashwa Syiemlieh [Chillibreeze]" userId="54efa616-9f42-44f8-bda7-1f8f19082b98" providerId="ADAL" clId="{D319DF0D-D713-4395-88DA-7ECAA612AD1C}" dt="2020-07-13T11:20:50.479" v="3728"/>
          <ac:picMkLst>
            <pc:docMk/>
            <pc:sldMk cId="316322398" sldId="1900"/>
            <ac:picMk id="35" creationId="{2111EFB9-8582-46D5-AB4B-FF86D0503461}"/>
          </ac:picMkLst>
        </pc:picChg>
        <pc:picChg chg="add mod">
          <ac:chgData name="Balamhashwa Syiemlieh [Chillibreeze]" userId="54efa616-9f42-44f8-bda7-1f8f19082b98" providerId="ADAL" clId="{D319DF0D-D713-4395-88DA-7ECAA612AD1C}" dt="2020-07-13T11:20:56.455" v="3734"/>
          <ac:picMkLst>
            <pc:docMk/>
            <pc:sldMk cId="316322398" sldId="1900"/>
            <ac:picMk id="38" creationId="{33019DE0-3562-43FF-B0C7-2352667269C2}"/>
          </ac:picMkLst>
        </pc:picChg>
        <pc:picChg chg="add mod">
          <ac:chgData name="Balamhashwa Syiemlieh [Chillibreeze]" userId="54efa616-9f42-44f8-bda7-1f8f19082b98" providerId="ADAL" clId="{D319DF0D-D713-4395-88DA-7ECAA612AD1C}" dt="2020-07-13T11:21:01.998" v="3740"/>
          <ac:picMkLst>
            <pc:docMk/>
            <pc:sldMk cId="316322398" sldId="1900"/>
            <ac:picMk id="41" creationId="{81E471A7-04D2-46A3-9542-76FC115C17C9}"/>
          </ac:picMkLst>
        </pc:picChg>
        <pc:picChg chg="add mod">
          <ac:chgData name="Balamhashwa Syiemlieh [Chillibreeze]" userId="54efa616-9f42-44f8-bda7-1f8f19082b98" providerId="ADAL" clId="{D319DF0D-D713-4395-88DA-7ECAA612AD1C}" dt="2020-07-13T11:21:06.277" v="3744"/>
          <ac:picMkLst>
            <pc:docMk/>
            <pc:sldMk cId="316322398" sldId="1900"/>
            <ac:picMk id="43" creationId="{565733FB-BD2E-4C9C-9121-062F6CF55DA5}"/>
          </ac:picMkLst>
        </pc:picChg>
        <pc:cxnChg chg="del mod">
          <ac:chgData name="Balamhashwa Syiemlieh [Chillibreeze]" userId="54efa616-9f42-44f8-bda7-1f8f19082b98" providerId="ADAL" clId="{D319DF0D-D713-4395-88DA-7ECAA612AD1C}" dt="2020-07-13T11:20:53.984" v="3731" actId="21"/>
          <ac:cxnSpMkLst>
            <pc:docMk/>
            <pc:sldMk cId="316322398" sldId="1900"/>
            <ac:cxnSpMk id="24" creationId="{092E0983-4808-4DD1-88D9-BD84E872BD8B}"/>
          </ac:cxnSpMkLst>
        </pc:cxnChg>
        <pc:cxnChg chg="del mod">
          <ac:chgData name="Balamhashwa Syiemlieh [Chillibreeze]" userId="54efa616-9f42-44f8-bda7-1f8f19082b98" providerId="ADAL" clId="{D319DF0D-D713-4395-88DA-7ECAA612AD1C}" dt="2020-07-13T11:20:59.444" v="3737" actId="21"/>
          <ac:cxnSpMkLst>
            <pc:docMk/>
            <pc:sldMk cId="316322398" sldId="1900"/>
            <ac:cxnSpMk id="25" creationId="{1EB842B7-7AB0-4795-8904-80BD6641AA4E}"/>
          </ac:cxnSpMkLst>
        </pc:cxnChg>
        <pc:cxnChg chg="mod">
          <ac:chgData name="Balamhashwa Syiemlieh [Chillibreeze]" userId="54efa616-9f42-44f8-bda7-1f8f19082b98" providerId="ADAL" clId="{D319DF0D-D713-4395-88DA-7ECAA612AD1C}" dt="2020-07-13T11:21:18.875" v="3747" actId="13244"/>
          <ac:cxnSpMkLst>
            <pc:docMk/>
            <pc:sldMk cId="316322398" sldId="1900"/>
            <ac:cxnSpMk id="26" creationId="{4378969D-4417-4299-B1FC-1C995A253A50}"/>
          </ac:cxnSpMkLst>
        </pc:cxnChg>
        <pc:cxnChg chg="del mod">
          <ac:chgData name="Balamhashwa Syiemlieh [Chillibreeze]" userId="54efa616-9f42-44f8-bda7-1f8f19082b98" providerId="ADAL" clId="{D319DF0D-D713-4395-88DA-7ECAA612AD1C}" dt="2020-07-13T11:20:47.468" v="3725" actId="21"/>
          <ac:cxnSpMkLst>
            <pc:docMk/>
            <pc:sldMk cId="316322398" sldId="1900"/>
            <ac:cxnSpMk id="27" creationId="{8FF356CB-2610-49A7-96DB-1A5BD0BA8295}"/>
          </ac:cxnSpMkLst>
        </pc:cxnChg>
        <pc:cxnChg chg="add mod">
          <ac:chgData name="Balamhashwa Syiemlieh [Chillibreeze]" userId="54efa616-9f42-44f8-bda7-1f8f19082b98" providerId="ADAL" clId="{D319DF0D-D713-4395-88DA-7ECAA612AD1C}" dt="2020-07-13T11:20:47.807" v="3726"/>
          <ac:cxnSpMkLst>
            <pc:docMk/>
            <pc:sldMk cId="316322398" sldId="1900"/>
            <ac:cxnSpMk id="34" creationId="{8EF7A8CC-778A-4396-A757-D1B95B7A1C88}"/>
          </ac:cxnSpMkLst>
        </pc:cxnChg>
        <pc:cxnChg chg="add mod">
          <ac:chgData name="Balamhashwa Syiemlieh [Chillibreeze]" userId="54efa616-9f42-44f8-bda7-1f8f19082b98" providerId="ADAL" clId="{D319DF0D-D713-4395-88DA-7ECAA612AD1C}" dt="2020-07-13T11:20:54.618" v="3732"/>
          <ac:cxnSpMkLst>
            <pc:docMk/>
            <pc:sldMk cId="316322398" sldId="1900"/>
            <ac:cxnSpMk id="37" creationId="{4C29A86A-B183-4E90-B85B-E5EEEAAF0784}"/>
          </ac:cxnSpMkLst>
        </pc:cxnChg>
        <pc:cxnChg chg="add mod">
          <ac:chgData name="Balamhashwa Syiemlieh [Chillibreeze]" userId="54efa616-9f42-44f8-bda7-1f8f19082b98" providerId="ADAL" clId="{D319DF0D-D713-4395-88DA-7ECAA612AD1C}" dt="2020-07-13T11:21:00.114" v="3738"/>
          <ac:cxnSpMkLst>
            <pc:docMk/>
            <pc:sldMk cId="316322398" sldId="1900"/>
            <ac:cxnSpMk id="40" creationId="{C0397E63-7F95-410C-A4E0-964A8CABCDE1}"/>
          </ac:cxnSpMkLst>
        </pc:cxnChg>
      </pc:sldChg>
      <pc:sldChg chg="modSp mod">
        <pc:chgData name="Balamhashwa Syiemlieh [Chillibreeze]" userId="54efa616-9f42-44f8-bda7-1f8f19082b98" providerId="ADAL" clId="{D319DF0D-D713-4395-88DA-7ECAA612AD1C}" dt="2020-07-13T11:24:11.508" v="3758" actId="1076"/>
        <pc:sldMkLst>
          <pc:docMk/>
          <pc:sldMk cId="564201075" sldId="1901"/>
        </pc:sldMkLst>
        <pc:picChg chg="mod">
          <ac:chgData name="Balamhashwa Syiemlieh [Chillibreeze]" userId="54efa616-9f42-44f8-bda7-1f8f19082b98" providerId="ADAL" clId="{D319DF0D-D713-4395-88DA-7ECAA612AD1C}" dt="2020-07-13T11:24:11.508" v="3758" actId="1076"/>
          <ac:picMkLst>
            <pc:docMk/>
            <pc:sldMk cId="564201075" sldId="1901"/>
            <ac:picMk id="3" creationId="{25FBA7AA-70AF-47EF-B4DE-91E05576DFB1}"/>
          </ac:picMkLst>
        </pc:picChg>
      </pc:sldChg>
    </pc:docChg>
  </pc:docChgLst>
  <pc:docChgLst>
    <pc:chgData name="Marbahun" userId="f9980d50-8f48-457e-a9e2-6a97b313c7f2" providerId="ADAL" clId="{5BFB184C-1447-446F-9493-056D1EC6886E}"/>
    <pc:docChg chg="undo custSel modSld">
      <pc:chgData name="Marbahun" userId="f9980d50-8f48-457e-a9e2-6a97b313c7f2" providerId="ADAL" clId="{5BFB184C-1447-446F-9493-056D1EC6886E}" dt="2020-07-15T15:20:09.440" v="32" actId="962"/>
      <pc:docMkLst>
        <pc:docMk/>
      </pc:docMkLst>
      <pc:sldChg chg="modSp mod">
        <pc:chgData name="Marbahun" userId="f9980d50-8f48-457e-a9e2-6a97b313c7f2" providerId="ADAL" clId="{5BFB184C-1447-446F-9493-056D1EC6886E}" dt="2020-07-15T15:15:58.624" v="1" actId="962"/>
        <pc:sldMkLst>
          <pc:docMk/>
          <pc:sldMk cId="3726102296" sldId="298"/>
        </pc:sldMkLst>
        <pc:picChg chg="mod">
          <ac:chgData name="Marbahun" userId="f9980d50-8f48-457e-a9e2-6a97b313c7f2" providerId="ADAL" clId="{5BFB184C-1447-446F-9493-056D1EC6886E}" dt="2020-07-15T15:15:58.624" v="1" actId="962"/>
          <ac:picMkLst>
            <pc:docMk/>
            <pc:sldMk cId="3726102296" sldId="298"/>
            <ac:picMk id="43" creationId="{5C47F91E-CB5F-4077-86EA-CFB0F6238961}"/>
          </ac:picMkLst>
        </pc:picChg>
        <pc:picChg chg="mod">
          <ac:chgData name="Marbahun" userId="f9980d50-8f48-457e-a9e2-6a97b313c7f2" providerId="ADAL" clId="{5BFB184C-1447-446F-9493-056D1EC6886E}" dt="2020-07-15T15:15:58.624" v="1" actId="962"/>
          <ac:picMkLst>
            <pc:docMk/>
            <pc:sldMk cId="3726102296" sldId="298"/>
            <ac:picMk id="46" creationId="{5FC2E0CD-4835-4005-A5A8-86FB88F91751}"/>
          </ac:picMkLst>
        </pc:picChg>
        <pc:picChg chg="mod">
          <ac:chgData name="Marbahun" userId="f9980d50-8f48-457e-a9e2-6a97b313c7f2" providerId="ADAL" clId="{5BFB184C-1447-446F-9493-056D1EC6886E}" dt="2020-07-15T15:15:58.624" v="1" actId="962"/>
          <ac:picMkLst>
            <pc:docMk/>
            <pc:sldMk cId="3726102296" sldId="298"/>
            <ac:picMk id="49" creationId="{5A81D782-7222-4D8A-BEDF-43D35CF889E2}"/>
          </ac:picMkLst>
        </pc:picChg>
        <pc:picChg chg="mod">
          <ac:chgData name="Marbahun" userId="f9980d50-8f48-457e-a9e2-6a97b313c7f2" providerId="ADAL" clId="{5BFB184C-1447-446F-9493-056D1EC6886E}" dt="2020-07-15T15:15:58.624" v="1" actId="962"/>
          <ac:picMkLst>
            <pc:docMk/>
            <pc:sldMk cId="3726102296" sldId="298"/>
            <ac:picMk id="52" creationId="{C3BE2916-3CF9-4C3E-BEF1-5EA73DD77D1E}"/>
          </ac:picMkLst>
        </pc:picChg>
        <pc:picChg chg="mod">
          <ac:chgData name="Marbahun" userId="f9980d50-8f48-457e-a9e2-6a97b313c7f2" providerId="ADAL" clId="{5BFB184C-1447-446F-9493-056D1EC6886E}" dt="2020-07-15T15:15:58.624" v="1" actId="962"/>
          <ac:picMkLst>
            <pc:docMk/>
            <pc:sldMk cId="3726102296" sldId="298"/>
            <ac:picMk id="60" creationId="{55F2AAB2-DA93-4A12-B893-5F495A4F2C18}"/>
          </ac:picMkLst>
        </pc:picChg>
      </pc:sldChg>
      <pc:sldChg chg="modSp mod">
        <pc:chgData name="Marbahun" userId="f9980d50-8f48-457e-a9e2-6a97b313c7f2" providerId="ADAL" clId="{5BFB184C-1447-446F-9493-056D1EC6886E}" dt="2020-07-15T15:15:03.457" v="0" actId="962"/>
        <pc:sldMkLst>
          <pc:docMk/>
          <pc:sldMk cId="1375919683" sldId="1459"/>
        </pc:sldMkLst>
        <pc:picChg chg="mod">
          <ac:chgData name="Marbahun" userId="f9980d50-8f48-457e-a9e2-6a97b313c7f2" providerId="ADAL" clId="{5BFB184C-1447-446F-9493-056D1EC6886E}" dt="2020-07-15T15:15:03.457" v="0" actId="962"/>
          <ac:picMkLst>
            <pc:docMk/>
            <pc:sldMk cId="1375919683" sldId="1459"/>
            <ac:picMk id="96" creationId="{2D9FF0BC-90CB-48CC-BC5B-CCE4DD17C623}"/>
          </ac:picMkLst>
        </pc:picChg>
        <pc:picChg chg="mod">
          <ac:chgData name="Marbahun" userId="f9980d50-8f48-457e-a9e2-6a97b313c7f2" providerId="ADAL" clId="{5BFB184C-1447-446F-9493-056D1EC6886E}" dt="2020-07-15T15:15:03.457" v="0" actId="962"/>
          <ac:picMkLst>
            <pc:docMk/>
            <pc:sldMk cId="1375919683" sldId="1459"/>
            <ac:picMk id="102" creationId="{ABB350E4-9092-4288-8F37-85BF52EC0B89}"/>
          </ac:picMkLst>
        </pc:picChg>
        <pc:picChg chg="mod">
          <ac:chgData name="Marbahun" userId="f9980d50-8f48-457e-a9e2-6a97b313c7f2" providerId="ADAL" clId="{5BFB184C-1447-446F-9493-056D1EC6886E}" dt="2020-07-15T15:15:03.457" v="0" actId="962"/>
          <ac:picMkLst>
            <pc:docMk/>
            <pc:sldMk cId="1375919683" sldId="1459"/>
            <ac:picMk id="106" creationId="{04C679EA-9D00-4299-A695-85822EAC4925}"/>
          </ac:picMkLst>
        </pc:picChg>
        <pc:picChg chg="mod">
          <ac:chgData name="Marbahun" userId="f9980d50-8f48-457e-a9e2-6a97b313c7f2" providerId="ADAL" clId="{5BFB184C-1447-446F-9493-056D1EC6886E}" dt="2020-07-15T15:15:03.457" v="0" actId="962"/>
          <ac:picMkLst>
            <pc:docMk/>
            <pc:sldMk cId="1375919683" sldId="1459"/>
            <ac:picMk id="109" creationId="{A3317477-63B2-4CFC-852B-179025FA4336}"/>
          </ac:picMkLst>
        </pc:picChg>
        <pc:picChg chg="mod">
          <ac:chgData name="Marbahun" userId="f9980d50-8f48-457e-a9e2-6a97b313c7f2" providerId="ADAL" clId="{5BFB184C-1447-446F-9493-056D1EC6886E}" dt="2020-07-15T15:15:03.457" v="0" actId="962"/>
          <ac:picMkLst>
            <pc:docMk/>
            <pc:sldMk cId="1375919683" sldId="1459"/>
            <ac:picMk id="115" creationId="{E9C5C400-71C9-4B6D-B46B-6FF0196DAB45}"/>
          </ac:picMkLst>
        </pc:picChg>
        <pc:picChg chg="mod">
          <ac:chgData name="Marbahun" userId="f9980d50-8f48-457e-a9e2-6a97b313c7f2" providerId="ADAL" clId="{5BFB184C-1447-446F-9493-056D1EC6886E}" dt="2020-07-15T15:15:03.457" v="0" actId="962"/>
          <ac:picMkLst>
            <pc:docMk/>
            <pc:sldMk cId="1375919683" sldId="1459"/>
            <ac:picMk id="117" creationId="{B293613B-DCA1-4B3A-B3DD-40B5E66DEB52}"/>
          </ac:picMkLst>
        </pc:picChg>
        <pc:picChg chg="mod">
          <ac:chgData name="Marbahun" userId="f9980d50-8f48-457e-a9e2-6a97b313c7f2" providerId="ADAL" clId="{5BFB184C-1447-446F-9493-056D1EC6886E}" dt="2020-07-15T15:15:03.457" v="0" actId="962"/>
          <ac:picMkLst>
            <pc:docMk/>
            <pc:sldMk cId="1375919683" sldId="1459"/>
            <ac:picMk id="119" creationId="{DBB5D27A-3190-43E5-89CE-93AEEAC7253E}"/>
          </ac:picMkLst>
        </pc:picChg>
        <pc:picChg chg="mod">
          <ac:chgData name="Marbahun" userId="f9980d50-8f48-457e-a9e2-6a97b313c7f2" providerId="ADAL" clId="{5BFB184C-1447-446F-9493-056D1EC6886E}" dt="2020-07-15T15:15:03.457" v="0" actId="962"/>
          <ac:picMkLst>
            <pc:docMk/>
            <pc:sldMk cId="1375919683" sldId="1459"/>
            <ac:picMk id="122" creationId="{92829CD4-3E88-4CB3-8EDE-5CF728265916}"/>
          </ac:picMkLst>
        </pc:picChg>
        <pc:picChg chg="mod">
          <ac:chgData name="Marbahun" userId="f9980d50-8f48-457e-a9e2-6a97b313c7f2" providerId="ADAL" clId="{5BFB184C-1447-446F-9493-056D1EC6886E}" dt="2020-07-15T15:15:03.457" v="0" actId="962"/>
          <ac:picMkLst>
            <pc:docMk/>
            <pc:sldMk cId="1375919683" sldId="1459"/>
            <ac:picMk id="124" creationId="{21D9B952-0177-47B7-A4DF-01FEF4D2C0F2}"/>
          </ac:picMkLst>
        </pc:picChg>
        <pc:picChg chg="mod">
          <ac:chgData name="Marbahun" userId="f9980d50-8f48-457e-a9e2-6a97b313c7f2" providerId="ADAL" clId="{5BFB184C-1447-446F-9493-056D1EC6886E}" dt="2020-07-15T15:15:03.457" v="0" actId="962"/>
          <ac:picMkLst>
            <pc:docMk/>
            <pc:sldMk cId="1375919683" sldId="1459"/>
            <ac:picMk id="126" creationId="{A993586F-6502-4433-85D7-7F74EF36CF13}"/>
          </ac:picMkLst>
        </pc:picChg>
        <pc:picChg chg="mod">
          <ac:chgData name="Marbahun" userId="f9980d50-8f48-457e-a9e2-6a97b313c7f2" providerId="ADAL" clId="{5BFB184C-1447-446F-9493-056D1EC6886E}" dt="2020-07-15T15:15:03.457" v="0" actId="962"/>
          <ac:picMkLst>
            <pc:docMk/>
            <pc:sldMk cId="1375919683" sldId="1459"/>
            <ac:picMk id="128" creationId="{8ED4D22D-DB47-4290-A65B-24A2959B2AB8}"/>
          </ac:picMkLst>
        </pc:picChg>
      </pc:sldChg>
      <pc:sldChg chg="modSp mod">
        <pc:chgData name="Marbahun" userId="f9980d50-8f48-457e-a9e2-6a97b313c7f2" providerId="ADAL" clId="{5BFB184C-1447-446F-9493-056D1EC6886E}" dt="2020-07-15T15:16:08.616" v="2" actId="962"/>
        <pc:sldMkLst>
          <pc:docMk/>
          <pc:sldMk cId="3285983171" sldId="1461"/>
        </pc:sldMkLst>
        <pc:picChg chg="mod">
          <ac:chgData name="Marbahun" userId="f9980d50-8f48-457e-a9e2-6a97b313c7f2" providerId="ADAL" clId="{5BFB184C-1447-446F-9493-056D1EC6886E}" dt="2020-07-15T15:16:08.616" v="2" actId="962"/>
          <ac:picMkLst>
            <pc:docMk/>
            <pc:sldMk cId="3285983171" sldId="1461"/>
            <ac:picMk id="98" creationId="{3E2E415F-CC80-4012-9166-ACE0E4E75015}"/>
          </ac:picMkLst>
        </pc:picChg>
        <pc:picChg chg="mod">
          <ac:chgData name="Marbahun" userId="f9980d50-8f48-457e-a9e2-6a97b313c7f2" providerId="ADAL" clId="{5BFB184C-1447-446F-9493-056D1EC6886E}" dt="2020-07-15T15:16:08.616" v="2" actId="962"/>
          <ac:picMkLst>
            <pc:docMk/>
            <pc:sldMk cId="3285983171" sldId="1461"/>
            <ac:picMk id="100" creationId="{13AB40B1-B00C-47E4-975B-2A8FC2A83457}"/>
          </ac:picMkLst>
        </pc:picChg>
        <pc:picChg chg="mod">
          <ac:chgData name="Marbahun" userId="f9980d50-8f48-457e-a9e2-6a97b313c7f2" providerId="ADAL" clId="{5BFB184C-1447-446F-9493-056D1EC6886E}" dt="2020-07-15T15:16:08.616" v="2" actId="962"/>
          <ac:picMkLst>
            <pc:docMk/>
            <pc:sldMk cId="3285983171" sldId="1461"/>
            <ac:picMk id="102" creationId="{941D3B1E-A8D1-46E0-BA83-55B0F0997371}"/>
          </ac:picMkLst>
        </pc:picChg>
        <pc:picChg chg="mod">
          <ac:chgData name="Marbahun" userId="f9980d50-8f48-457e-a9e2-6a97b313c7f2" providerId="ADAL" clId="{5BFB184C-1447-446F-9493-056D1EC6886E}" dt="2020-07-15T15:16:08.616" v="2" actId="962"/>
          <ac:picMkLst>
            <pc:docMk/>
            <pc:sldMk cId="3285983171" sldId="1461"/>
            <ac:picMk id="104" creationId="{1B8FC246-683B-45FC-8437-E0E776560E00}"/>
          </ac:picMkLst>
        </pc:picChg>
        <pc:picChg chg="mod">
          <ac:chgData name="Marbahun" userId="f9980d50-8f48-457e-a9e2-6a97b313c7f2" providerId="ADAL" clId="{5BFB184C-1447-446F-9493-056D1EC6886E}" dt="2020-07-15T15:16:08.616" v="2" actId="962"/>
          <ac:picMkLst>
            <pc:docMk/>
            <pc:sldMk cId="3285983171" sldId="1461"/>
            <ac:picMk id="106" creationId="{03520B79-5DEC-44E3-B673-56F918DB3C6B}"/>
          </ac:picMkLst>
        </pc:picChg>
        <pc:picChg chg="mod">
          <ac:chgData name="Marbahun" userId="f9980d50-8f48-457e-a9e2-6a97b313c7f2" providerId="ADAL" clId="{5BFB184C-1447-446F-9493-056D1EC6886E}" dt="2020-07-15T15:16:08.616" v="2" actId="962"/>
          <ac:picMkLst>
            <pc:docMk/>
            <pc:sldMk cId="3285983171" sldId="1461"/>
            <ac:picMk id="108" creationId="{82F6BD97-8CF3-4130-AB87-31721207C490}"/>
          </ac:picMkLst>
        </pc:picChg>
        <pc:picChg chg="mod">
          <ac:chgData name="Marbahun" userId="f9980d50-8f48-457e-a9e2-6a97b313c7f2" providerId="ADAL" clId="{5BFB184C-1447-446F-9493-056D1EC6886E}" dt="2020-07-15T15:16:08.616" v="2" actId="962"/>
          <ac:picMkLst>
            <pc:docMk/>
            <pc:sldMk cId="3285983171" sldId="1461"/>
            <ac:picMk id="110" creationId="{8CC5E0D2-B732-4C52-8D40-B7885F4E24AE}"/>
          </ac:picMkLst>
        </pc:picChg>
        <pc:picChg chg="mod">
          <ac:chgData name="Marbahun" userId="f9980d50-8f48-457e-a9e2-6a97b313c7f2" providerId="ADAL" clId="{5BFB184C-1447-446F-9493-056D1EC6886E}" dt="2020-07-15T15:16:08.616" v="2" actId="962"/>
          <ac:picMkLst>
            <pc:docMk/>
            <pc:sldMk cId="3285983171" sldId="1461"/>
            <ac:picMk id="112" creationId="{0C655FA1-612A-4ECC-BA8A-9F07A7A2C9BD}"/>
          </ac:picMkLst>
        </pc:picChg>
      </pc:sldChg>
      <pc:sldChg chg="modSp mod">
        <pc:chgData name="Marbahun" userId="f9980d50-8f48-457e-a9e2-6a97b313c7f2" providerId="ADAL" clId="{5BFB184C-1447-446F-9493-056D1EC6886E}" dt="2020-07-15T15:16:28.677" v="4" actId="1076"/>
        <pc:sldMkLst>
          <pc:docMk/>
          <pc:sldMk cId="3679369250" sldId="1877"/>
        </pc:sldMkLst>
        <pc:picChg chg="mod">
          <ac:chgData name="Marbahun" userId="f9980d50-8f48-457e-a9e2-6a97b313c7f2" providerId="ADAL" clId="{5BFB184C-1447-446F-9493-056D1EC6886E}" dt="2020-07-15T15:16:28.677" v="4" actId="1076"/>
          <ac:picMkLst>
            <pc:docMk/>
            <pc:sldMk cId="3679369250" sldId="1877"/>
            <ac:picMk id="2" creationId="{C3817700-98C3-4AA6-95ED-8391B484753F}"/>
          </ac:picMkLst>
        </pc:picChg>
      </pc:sldChg>
      <pc:sldChg chg="addSp delSp modSp mod">
        <pc:chgData name="Marbahun" userId="f9980d50-8f48-457e-a9e2-6a97b313c7f2" providerId="ADAL" clId="{5BFB184C-1447-446F-9493-056D1EC6886E}" dt="2020-07-15T15:19:04.345" v="18" actId="962"/>
        <pc:sldMkLst>
          <pc:docMk/>
          <pc:sldMk cId="3248891936" sldId="1890"/>
        </pc:sldMkLst>
        <pc:grpChg chg="add del mod">
          <ac:chgData name="Marbahun" userId="f9980d50-8f48-457e-a9e2-6a97b313c7f2" providerId="ADAL" clId="{5BFB184C-1447-446F-9493-056D1EC6886E}" dt="2020-07-15T15:19:01.156" v="17" actId="478"/>
          <ac:grpSpMkLst>
            <pc:docMk/>
            <pc:sldMk cId="3248891936" sldId="1890"/>
            <ac:grpSpMk id="2" creationId="{B73AC54C-AD62-44E6-963C-820973B958B0}"/>
          </ac:grpSpMkLst>
        </pc:grpChg>
        <pc:picChg chg="add mod">
          <ac:chgData name="Marbahun" userId="f9980d50-8f48-457e-a9e2-6a97b313c7f2" providerId="ADAL" clId="{5BFB184C-1447-446F-9493-056D1EC6886E}" dt="2020-07-15T15:19:04.345" v="18" actId="962"/>
          <ac:picMkLst>
            <pc:docMk/>
            <pc:sldMk cId="3248891936" sldId="1890"/>
            <ac:picMk id="4" creationId="{E3E29973-6905-461C-B0F2-5A3262250C23}"/>
          </ac:picMkLst>
        </pc:picChg>
        <pc:picChg chg="mod">
          <ac:chgData name="Marbahun" userId="f9980d50-8f48-457e-a9e2-6a97b313c7f2" providerId="ADAL" clId="{5BFB184C-1447-446F-9493-056D1EC6886E}" dt="2020-07-15T15:18:42.624" v="5" actId="962"/>
          <ac:picMkLst>
            <pc:docMk/>
            <pc:sldMk cId="3248891936" sldId="1890"/>
            <ac:picMk id="9" creationId="{A379F22E-383D-44BE-A837-1CC394B531CE}"/>
          </ac:picMkLst>
        </pc:picChg>
        <pc:picChg chg="mod">
          <ac:chgData name="Marbahun" userId="f9980d50-8f48-457e-a9e2-6a97b313c7f2" providerId="ADAL" clId="{5BFB184C-1447-446F-9493-056D1EC6886E}" dt="2020-07-15T15:18:42.624" v="5" actId="962"/>
          <ac:picMkLst>
            <pc:docMk/>
            <pc:sldMk cId="3248891936" sldId="1890"/>
            <ac:picMk id="27" creationId="{9AF82DB6-68AD-4891-B199-B9ECF810B85D}"/>
          </ac:picMkLst>
        </pc:picChg>
        <pc:picChg chg="mod">
          <ac:chgData name="Marbahun" userId="f9980d50-8f48-457e-a9e2-6a97b313c7f2" providerId="ADAL" clId="{5BFB184C-1447-446F-9493-056D1EC6886E}" dt="2020-07-15T15:18:42.624" v="5" actId="962"/>
          <ac:picMkLst>
            <pc:docMk/>
            <pc:sldMk cId="3248891936" sldId="1890"/>
            <ac:picMk id="28" creationId="{E65B8737-B35B-4384-A093-6091D31867C9}"/>
          </ac:picMkLst>
        </pc:picChg>
        <pc:picChg chg="mod">
          <ac:chgData name="Marbahun" userId="f9980d50-8f48-457e-a9e2-6a97b313c7f2" providerId="ADAL" clId="{5BFB184C-1447-446F-9493-056D1EC6886E}" dt="2020-07-15T15:18:42.624" v="5" actId="962"/>
          <ac:picMkLst>
            <pc:docMk/>
            <pc:sldMk cId="3248891936" sldId="1890"/>
            <ac:picMk id="29" creationId="{DC6990CB-52F7-46D7-BF10-FA281B2C434C}"/>
          </ac:picMkLst>
        </pc:picChg>
        <pc:picChg chg="mod">
          <ac:chgData name="Marbahun" userId="f9980d50-8f48-457e-a9e2-6a97b313c7f2" providerId="ADAL" clId="{5BFB184C-1447-446F-9493-056D1EC6886E}" dt="2020-07-15T15:18:42.624" v="5" actId="962"/>
          <ac:picMkLst>
            <pc:docMk/>
            <pc:sldMk cId="3248891936" sldId="1890"/>
            <ac:picMk id="30" creationId="{18405B78-BDAA-48D1-B023-CB0A83ACA7E5}"/>
          </ac:picMkLst>
        </pc:picChg>
        <pc:picChg chg="mod">
          <ac:chgData name="Marbahun" userId="f9980d50-8f48-457e-a9e2-6a97b313c7f2" providerId="ADAL" clId="{5BFB184C-1447-446F-9493-056D1EC6886E}" dt="2020-07-15T15:18:42.624" v="5" actId="962"/>
          <ac:picMkLst>
            <pc:docMk/>
            <pc:sldMk cId="3248891936" sldId="1890"/>
            <ac:picMk id="43" creationId="{1B1C6E50-5BD7-4271-AAFF-BF874C90DDEA}"/>
          </ac:picMkLst>
        </pc:picChg>
        <pc:picChg chg="mod">
          <ac:chgData name="Marbahun" userId="f9980d50-8f48-457e-a9e2-6a97b313c7f2" providerId="ADAL" clId="{5BFB184C-1447-446F-9493-056D1EC6886E}" dt="2020-07-15T15:18:42.624" v="5" actId="962"/>
          <ac:picMkLst>
            <pc:docMk/>
            <pc:sldMk cId="3248891936" sldId="1890"/>
            <ac:picMk id="44" creationId="{4D2F75D2-0FA9-478D-A3B8-A5E2673B47F4}"/>
          </ac:picMkLst>
        </pc:picChg>
        <pc:picChg chg="mod">
          <ac:chgData name="Marbahun" userId="f9980d50-8f48-457e-a9e2-6a97b313c7f2" providerId="ADAL" clId="{5BFB184C-1447-446F-9493-056D1EC6886E}" dt="2020-07-15T15:18:42.624" v="5" actId="962"/>
          <ac:picMkLst>
            <pc:docMk/>
            <pc:sldMk cId="3248891936" sldId="1890"/>
            <ac:picMk id="45" creationId="{4A5D6D05-7855-4420-8885-53B596BBE3CD}"/>
          </ac:picMkLst>
        </pc:picChg>
        <pc:picChg chg="mod">
          <ac:chgData name="Marbahun" userId="f9980d50-8f48-457e-a9e2-6a97b313c7f2" providerId="ADAL" clId="{5BFB184C-1447-446F-9493-056D1EC6886E}" dt="2020-07-15T15:18:42.624" v="5" actId="962"/>
          <ac:picMkLst>
            <pc:docMk/>
            <pc:sldMk cId="3248891936" sldId="1890"/>
            <ac:picMk id="46" creationId="{F003DFA7-B261-4EF6-88E9-3C9A75820B90}"/>
          </ac:picMkLst>
        </pc:picChg>
        <pc:cxnChg chg="mod">
          <ac:chgData name="Marbahun" userId="f9980d50-8f48-457e-a9e2-6a97b313c7f2" providerId="ADAL" clId="{5BFB184C-1447-446F-9493-056D1EC6886E}" dt="2020-07-15T15:18:58.255" v="16"/>
          <ac:cxnSpMkLst>
            <pc:docMk/>
            <pc:sldMk cId="3248891936" sldId="1890"/>
            <ac:cxnSpMk id="50" creationId="{2D067292-996D-4C69-AE32-BB69BF864B0F}"/>
          </ac:cxnSpMkLst>
        </pc:cxnChg>
        <pc:cxnChg chg="mod">
          <ac:chgData name="Marbahun" userId="f9980d50-8f48-457e-a9e2-6a97b313c7f2" providerId="ADAL" clId="{5BFB184C-1447-446F-9493-056D1EC6886E}" dt="2020-07-15T15:18:58.255" v="16"/>
          <ac:cxnSpMkLst>
            <pc:docMk/>
            <pc:sldMk cId="3248891936" sldId="1890"/>
            <ac:cxnSpMk id="53" creationId="{64B67AB8-D3C9-453D-932D-41230D257664}"/>
          </ac:cxnSpMkLst>
        </pc:cxnChg>
        <pc:cxnChg chg="mod">
          <ac:chgData name="Marbahun" userId="f9980d50-8f48-457e-a9e2-6a97b313c7f2" providerId="ADAL" clId="{5BFB184C-1447-446F-9493-056D1EC6886E}" dt="2020-07-15T15:18:58.255" v="16"/>
          <ac:cxnSpMkLst>
            <pc:docMk/>
            <pc:sldMk cId="3248891936" sldId="1890"/>
            <ac:cxnSpMk id="54" creationId="{C9C51E2F-6E28-4E5A-B9F3-67CB921E3517}"/>
          </ac:cxnSpMkLst>
        </pc:cxnChg>
        <pc:cxnChg chg="mod">
          <ac:chgData name="Marbahun" userId="f9980d50-8f48-457e-a9e2-6a97b313c7f2" providerId="ADAL" clId="{5BFB184C-1447-446F-9493-056D1EC6886E}" dt="2020-07-15T15:18:58.255" v="16"/>
          <ac:cxnSpMkLst>
            <pc:docMk/>
            <pc:sldMk cId="3248891936" sldId="1890"/>
            <ac:cxnSpMk id="91" creationId="{20026283-8D33-46F5-BC15-F43D1B4DF82D}"/>
          </ac:cxnSpMkLst>
        </pc:cxnChg>
        <pc:cxnChg chg="mod">
          <ac:chgData name="Marbahun" userId="f9980d50-8f48-457e-a9e2-6a97b313c7f2" providerId="ADAL" clId="{5BFB184C-1447-446F-9493-056D1EC6886E}" dt="2020-07-15T15:18:58.255" v="16"/>
          <ac:cxnSpMkLst>
            <pc:docMk/>
            <pc:sldMk cId="3248891936" sldId="1890"/>
            <ac:cxnSpMk id="92" creationId="{053B32FF-B5B8-4318-9ED7-61FC615E166D}"/>
          </ac:cxnSpMkLst>
        </pc:cxnChg>
        <pc:cxnChg chg="mod">
          <ac:chgData name="Marbahun" userId="f9980d50-8f48-457e-a9e2-6a97b313c7f2" providerId="ADAL" clId="{5BFB184C-1447-446F-9493-056D1EC6886E}" dt="2020-07-15T15:18:58.255" v="16"/>
          <ac:cxnSpMkLst>
            <pc:docMk/>
            <pc:sldMk cId="3248891936" sldId="1890"/>
            <ac:cxnSpMk id="93" creationId="{616F3495-8EF2-4EC5-9309-A7EF8A82D536}"/>
          </ac:cxnSpMkLst>
        </pc:cxnChg>
        <pc:cxnChg chg="mod">
          <ac:chgData name="Marbahun" userId="f9980d50-8f48-457e-a9e2-6a97b313c7f2" providerId="ADAL" clId="{5BFB184C-1447-446F-9493-056D1EC6886E}" dt="2020-07-15T15:18:58.255" v="16"/>
          <ac:cxnSpMkLst>
            <pc:docMk/>
            <pc:sldMk cId="3248891936" sldId="1890"/>
            <ac:cxnSpMk id="94" creationId="{283BF2B9-C4B0-4179-B925-01631C4043FF}"/>
          </ac:cxnSpMkLst>
        </pc:cxnChg>
      </pc:sldChg>
      <pc:sldChg chg="addSp delSp modSp mod">
        <pc:chgData name="Marbahun" userId="f9980d50-8f48-457e-a9e2-6a97b313c7f2" providerId="ADAL" clId="{5BFB184C-1447-446F-9493-056D1EC6886E}" dt="2020-07-15T15:20:09.440" v="32" actId="962"/>
        <pc:sldMkLst>
          <pc:docMk/>
          <pc:sldMk cId="2201136528" sldId="1899"/>
        </pc:sldMkLst>
        <pc:grpChg chg="add del mod">
          <ac:chgData name="Marbahun" userId="f9980d50-8f48-457e-a9e2-6a97b313c7f2" providerId="ADAL" clId="{5BFB184C-1447-446F-9493-056D1EC6886E}" dt="2020-07-15T15:20:07.161" v="31" actId="478"/>
          <ac:grpSpMkLst>
            <pc:docMk/>
            <pc:sldMk cId="2201136528" sldId="1899"/>
            <ac:grpSpMk id="3" creationId="{EA444059-CBA9-46B6-B8E1-2D3CD5477345}"/>
          </ac:grpSpMkLst>
        </pc:grpChg>
        <pc:picChg chg="add mod">
          <ac:chgData name="Marbahun" userId="f9980d50-8f48-457e-a9e2-6a97b313c7f2" providerId="ADAL" clId="{5BFB184C-1447-446F-9493-056D1EC6886E}" dt="2020-07-15T15:20:09.440" v="32" actId="962"/>
          <ac:picMkLst>
            <pc:docMk/>
            <pc:sldMk cId="2201136528" sldId="1899"/>
            <ac:picMk id="5" creationId="{0CEE71EB-72CE-451D-AE5C-30CFDA3AB874}"/>
          </ac:picMkLst>
        </pc:picChg>
        <pc:picChg chg="mod">
          <ac:chgData name="Marbahun" userId="f9980d50-8f48-457e-a9e2-6a97b313c7f2" providerId="ADAL" clId="{5BFB184C-1447-446F-9493-056D1EC6886E}" dt="2020-07-15T15:19:50.625" v="19" actId="962"/>
          <ac:picMkLst>
            <pc:docMk/>
            <pc:sldMk cId="2201136528" sldId="1899"/>
            <ac:picMk id="47" creationId="{4AAB292E-9059-4BBA-8AD3-6387541978BE}"/>
          </ac:picMkLst>
        </pc:picChg>
        <pc:picChg chg="mod">
          <ac:chgData name="Marbahun" userId="f9980d50-8f48-457e-a9e2-6a97b313c7f2" providerId="ADAL" clId="{5BFB184C-1447-446F-9493-056D1EC6886E}" dt="2020-07-15T15:19:50.625" v="19" actId="962"/>
          <ac:picMkLst>
            <pc:docMk/>
            <pc:sldMk cId="2201136528" sldId="1899"/>
            <ac:picMk id="53" creationId="{7955EFE7-A589-474E-9E86-FE118A3AF77B}"/>
          </ac:picMkLst>
        </pc:picChg>
        <pc:picChg chg="mod">
          <ac:chgData name="Marbahun" userId="f9980d50-8f48-457e-a9e2-6a97b313c7f2" providerId="ADAL" clId="{5BFB184C-1447-446F-9493-056D1EC6886E}" dt="2020-07-15T15:19:50.625" v="19" actId="962"/>
          <ac:picMkLst>
            <pc:docMk/>
            <pc:sldMk cId="2201136528" sldId="1899"/>
            <ac:picMk id="59" creationId="{9C19DF10-1D8A-4074-AE0C-0804485BFBB3}"/>
          </ac:picMkLst>
        </pc:picChg>
        <pc:picChg chg="mod">
          <ac:chgData name="Marbahun" userId="f9980d50-8f48-457e-a9e2-6a97b313c7f2" providerId="ADAL" clId="{5BFB184C-1447-446F-9493-056D1EC6886E}" dt="2020-07-15T15:19:50.625" v="19" actId="962"/>
          <ac:picMkLst>
            <pc:docMk/>
            <pc:sldMk cId="2201136528" sldId="1899"/>
            <ac:picMk id="65" creationId="{6F1FAF2E-8B11-411A-BACA-99A2D059DA5F}"/>
          </ac:picMkLst>
        </pc:picChg>
        <pc:picChg chg="mod">
          <ac:chgData name="Marbahun" userId="f9980d50-8f48-457e-a9e2-6a97b313c7f2" providerId="ADAL" clId="{5BFB184C-1447-446F-9493-056D1EC6886E}" dt="2020-07-15T15:19:50.625" v="19" actId="962"/>
          <ac:picMkLst>
            <pc:docMk/>
            <pc:sldMk cId="2201136528" sldId="1899"/>
            <ac:picMk id="68" creationId="{C936E7BB-473D-4CD4-A4F5-0476612AD0F7}"/>
          </ac:picMkLst>
        </pc:picChg>
        <pc:picChg chg="mod">
          <ac:chgData name="Marbahun" userId="f9980d50-8f48-457e-a9e2-6a97b313c7f2" providerId="ADAL" clId="{5BFB184C-1447-446F-9493-056D1EC6886E}" dt="2020-07-15T15:19:50.625" v="19" actId="962"/>
          <ac:picMkLst>
            <pc:docMk/>
            <pc:sldMk cId="2201136528" sldId="1899"/>
            <ac:picMk id="70" creationId="{CF6AE6C6-2161-49CD-9B66-40E374928AD0}"/>
          </ac:picMkLst>
        </pc:picChg>
        <pc:picChg chg="mod">
          <ac:chgData name="Marbahun" userId="f9980d50-8f48-457e-a9e2-6a97b313c7f2" providerId="ADAL" clId="{5BFB184C-1447-446F-9493-056D1EC6886E}" dt="2020-07-15T15:19:50.625" v="19" actId="962"/>
          <ac:picMkLst>
            <pc:docMk/>
            <pc:sldMk cId="2201136528" sldId="1899"/>
            <ac:picMk id="74" creationId="{9F2E50C9-F095-4651-8815-C047EA091D15}"/>
          </ac:picMkLst>
        </pc:picChg>
        <pc:cxnChg chg="mod">
          <ac:chgData name="Marbahun" userId="f9980d50-8f48-457e-a9e2-6a97b313c7f2" providerId="ADAL" clId="{5BFB184C-1447-446F-9493-056D1EC6886E}" dt="2020-07-15T15:20:04.694" v="30"/>
          <ac:cxnSpMkLst>
            <pc:docMk/>
            <pc:sldMk cId="2201136528" sldId="1899"/>
            <ac:cxnSpMk id="17" creationId="{E088B188-E8B3-494D-80D5-67D6EE84D502}"/>
          </ac:cxnSpMkLst>
        </pc:cxnChg>
        <pc:cxnChg chg="mod">
          <ac:chgData name="Marbahun" userId="f9980d50-8f48-457e-a9e2-6a97b313c7f2" providerId="ADAL" clId="{5BFB184C-1447-446F-9493-056D1EC6886E}" dt="2020-07-15T15:20:04.694" v="30"/>
          <ac:cxnSpMkLst>
            <pc:docMk/>
            <pc:sldMk cId="2201136528" sldId="1899"/>
            <ac:cxnSpMk id="18" creationId="{4C1402A6-416B-49B3-BB50-75C51AF3F050}"/>
          </ac:cxnSpMkLst>
        </pc:cxnChg>
        <pc:cxnChg chg="mod">
          <ac:chgData name="Marbahun" userId="f9980d50-8f48-457e-a9e2-6a97b313c7f2" providerId="ADAL" clId="{5BFB184C-1447-446F-9493-056D1EC6886E}" dt="2020-07-15T15:20:04.694" v="30"/>
          <ac:cxnSpMkLst>
            <pc:docMk/>
            <pc:sldMk cId="2201136528" sldId="1899"/>
            <ac:cxnSpMk id="19" creationId="{32B66EEB-A68E-4246-9456-905ADB446FC4}"/>
          </ac:cxnSpMkLst>
        </pc:cxnChg>
        <pc:cxnChg chg="mod">
          <ac:chgData name="Marbahun" userId="f9980d50-8f48-457e-a9e2-6a97b313c7f2" providerId="ADAL" clId="{5BFB184C-1447-446F-9493-056D1EC6886E}" dt="2020-07-15T15:20:04.694" v="30"/>
          <ac:cxnSpMkLst>
            <pc:docMk/>
            <pc:sldMk cId="2201136528" sldId="1899"/>
            <ac:cxnSpMk id="20" creationId="{24DC3FAB-D19A-4F24-BD15-50B400CD390F}"/>
          </ac:cxnSpMkLst>
        </pc:cxnChg>
        <pc:cxnChg chg="mod">
          <ac:chgData name="Marbahun" userId="f9980d50-8f48-457e-a9e2-6a97b313c7f2" providerId="ADAL" clId="{5BFB184C-1447-446F-9493-056D1EC6886E}" dt="2020-07-15T15:20:04.694" v="30"/>
          <ac:cxnSpMkLst>
            <pc:docMk/>
            <pc:sldMk cId="2201136528" sldId="1899"/>
            <ac:cxnSpMk id="21" creationId="{6E5035A8-15BA-4470-9314-A8EDA6AB4D71}"/>
          </ac:cxnSpMkLst>
        </pc:cxnChg>
        <pc:cxnChg chg="mod">
          <ac:chgData name="Marbahun" userId="f9980d50-8f48-457e-a9e2-6a97b313c7f2" providerId="ADAL" clId="{5BFB184C-1447-446F-9493-056D1EC6886E}" dt="2020-07-15T15:20:04.694" v="30"/>
          <ac:cxnSpMkLst>
            <pc:docMk/>
            <pc:sldMk cId="2201136528" sldId="1899"/>
            <ac:cxnSpMk id="22" creationId="{E9F866B1-D829-497A-BAC8-44153C3C57C2}"/>
          </ac:cxnSpMkLst>
        </pc:cxnChg>
      </pc:sldChg>
    </pc:docChg>
  </pc:docChgLst>
  <pc:docChgLst>
    <pc:chgData name="Balamhashwa Syiemlieh [Chillibreeze]" userId="54efa616-9f42-44f8-bda7-1f8f19082b98" providerId="ADAL" clId="{06228365-7DDA-49A2-B8F0-F41D0F96C1B6}"/>
    <pc:docChg chg="undo custSel addSld delSld modSld addSection modSection">
      <pc:chgData name="Balamhashwa Syiemlieh [Chillibreeze]" userId="54efa616-9f42-44f8-bda7-1f8f19082b98" providerId="ADAL" clId="{06228365-7DDA-49A2-B8F0-F41D0F96C1B6}" dt="2020-07-11T04:41:16.719" v="199" actId="465"/>
      <pc:docMkLst>
        <pc:docMk/>
      </pc:docMkLst>
      <pc:sldChg chg="modSp mod">
        <pc:chgData name="Balamhashwa Syiemlieh [Chillibreeze]" userId="54efa616-9f42-44f8-bda7-1f8f19082b98" providerId="ADAL" clId="{06228365-7DDA-49A2-B8F0-F41D0F96C1B6}" dt="2020-07-11T04:22:02.946" v="19" actId="20577"/>
        <pc:sldMkLst>
          <pc:docMk/>
          <pc:sldMk cId="3560731283" sldId="256"/>
        </pc:sldMkLst>
        <pc:spChg chg="mod">
          <ac:chgData name="Balamhashwa Syiemlieh [Chillibreeze]" userId="54efa616-9f42-44f8-bda7-1f8f19082b98" providerId="ADAL" clId="{06228365-7DDA-49A2-B8F0-F41D0F96C1B6}" dt="2020-07-11T04:22:02.946" v="19" actId="20577"/>
          <ac:spMkLst>
            <pc:docMk/>
            <pc:sldMk cId="3560731283" sldId="256"/>
            <ac:spMk id="2" creationId="{06456474-6022-48BB-A434-CF09068ED1E2}"/>
          </ac:spMkLst>
        </pc:spChg>
      </pc:sldChg>
      <pc:sldChg chg="add">
        <pc:chgData name="Balamhashwa Syiemlieh [Chillibreeze]" userId="54efa616-9f42-44f8-bda7-1f8f19082b98" providerId="ADAL" clId="{06228365-7DDA-49A2-B8F0-F41D0F96C1B6}" dt="2020-07-11T04:16:41.753" v="0" actId="22"/>
        <pc:sldMkLst>
          <pc:docMk/>
          <pc:sldMk cId="1624674072" sldId="1875"/>
        </pc:sldMkLst>
      </pc:sldChg>
      <pc:sldChg chg="modSp add mod">
        <pc:chgData name="Balamhashwa Syiemlieh [Chillibreeze]" userId="54efa616-9f42-44f8-bda7-1f8f19082b98" providerId="ADAL" clId="{06228365-7DDA-49A2-B8F0-F41D0F96C1B6}" dt="2020-07-11T04:24:09.994" v="22" actId="14100"/>
        <pc:sldMkLst>
          <pc:docMk/>
          <pc:sldMk cId="2962425294" sldId="1876"/>
        </pc:sldMkLst>
        <pc:spChg chg="mod">
          <ac:chgData name="Balamhashwa Syiemlieh [Chillibreeze]" userId="54efa616-9f42-44f8-bda7-1f8f19082b98" providerId="ADAL" clId="{06228365-7DDA-49A2-B8F0-F41D0F96C1B6}" dt="2020-07-11T04:24:00.138" v="20" actId="108"/>
          <ac:spMkLst>
            <pc:docMk/>
            <pc:sldMk cId="2962425294" sldId="1876"/>
            <ac:spMk id="8" creationId="{5C7E03CB-046A-489E-BB03-89853D26D87A}"/>
          </ac:spMkLst>
        </pc:spChg>
        <pc:spChg chg="mod">
          <ac:chgData name="Balamhashwa Syiemlieh [Chillibreeze]" userId="54efa616-9f42-44f8-bda7-1f8f19082b98" providerId="ADAL" clId="{06228365-7DDA-49A2-B8F0-F41D0F96C1B6}" dt="2020-07-11T04:24:01.373" v="21" actId="108"/>
          <ac:spMkLst>
            <pc:docMk/>
            <pc:sldMk cId="2962425294" sldId="1876"/>
            <ac:spMk id="11" creationId="{CC346C6C-596C-4439-B38B-98C538965447}"/>
          </ac:spMkLst>
        </pc:spChg>
        <pc:picChg chg="mod">
          <ac:chgData name="Balamhashwa Syiemlieh [Chillibreeze]" userId="54efa616-9f42-44f8-bda7-1f8f19082b98" providerId="ADAL" clId="{06228365-7DDA-49A2-B8F0-F41D0F96C1B6}" dt="2020-07-11T04:24:09.994" v="22" actId="14100"/>
          <ac:picMkLst>
            <pc:docMk/>
            <pc:sldMk cId="2962425294" sldId="1876"/>
            <ac:picMk id="20" creationId="{C688D2FC-2BCE-4F6A-88E7-EF80809C49E4}"/>
          </ac:picMkLst>
        </pc:picChg>
      </pc:sldChg>
      <pc:sldChg chg="addSp delSp modSp add mod">
        <pc:chgData name="Balamhashwa Syiemlieh [Chillibreeze]" userId="54efa616-9f42-44f8-bda7-1f8f19082b98" providerId="ADAL" clId="{06228365-7DDA-49A2-B8F0-F41D0F96C1B6}" dt="2020-07-11T04:25:26.026" v="43" actId="478"/>
        <pc:sldMkLst>
          <pc:docMk/>
          <pc:sldMk cId="3679369250" sldId="1877"/>
        </pc:sldMkLst>
        <pc:spChg chg="add del mod">
          <ac:chgData name="Balamhashwa Syiemlieh [Chillibreeze]" userId="54efa616-9f42-44f8-bda7-1f8f19082b98" providerId="ADAL" clId="{06228365-7DDA-49A2-B8F0-F41D0F96C1B6}" dt="2020-07-11T04:25:26.026" v="43" actId="478"/>
          <ac:spMkLst>
            <pc:docMk/>
            <pc:sldMk cId="3679369250" sldId="1877"/>
            <ac:spMk id="2" creationId="{DE4A3C27-73E6-4327-B7B5-DD4223303622}"/>
          </ac:spMkLst>
        </pc:spChg>
        <pc:spChg chg="mod">
          <ac:chgData name="Balamhashwa Syiemlieh [Chillibreeze]" userId="54efa616-9f42-44f8-bda7-1f8f19082b98" providerId="ADAL" clId="{06228365-7DDA-49A2-B8F0-F41D0F96C1B6}" dt="2020-07-11T04:24:39.404" v="27" actId="465"/>
          <ac:spMkLst>
            <pc:docMk/>
            <pc:sldMk cId="3679369250" sldId="1877"/>
            <ac:spMk id="3" creationId="{7FAEE2C3-93AA-4D75-BFDA-EC6D3C539347}"/>
          </ac:spMkLst>
        </pc:spChg>
        <pc:spChg chg="mod">
          <ac:chgData name="Balamhashwa Syiemlieh [Chillibreeze]" userId="54efa616-9f42-44f8-bda7-1f8f19082b98" providerId="ADAL" clId="{06228365-7DDA-49A2-B8F0-F41D0F96C1B6}" dt="2020-07-11T04:25:23.691" v="42" actId="14100"/>
          <ac:spMkLst>
            <pc:docMk/>
            <pc:sldMk cId="3679369250" sldId="1877"/>
            <ac:spMk id="10" creationId="{B00311A4-13DD-42DC-AC52-9346C596BA95}"/>
          </ac:spMkLst>
        </pc:spChg>
        <pc:spChg chg="mod">
          <ac:chgData name="Balamhashwa Syiemlieh [Chillibreeze]" userId="54efa616-9f42-44f8-bda7-1f8f19082b98" providerId="ADAL" clId="{06228365-7DDA-49A2-B8F0-F41D0F96C1B6}" dt="2020-07-11T04:24:30.836" v="25"/>
          <ac:spMkLst>
            <pc:docMk/>
            <pc:sldMk cId="3679369250" sldId="1877"/>
            <ac:spMk id="44" creationId="{A523FE02-751B-4D40-969B-FC1024E71044}"/>
          </ac:spMkLst>
        </pc:spChg>
        <pc:spChg chg="mod">
          <ac:chgData name="Balamhashwa Syiemlieh [Chillibreeze]" userId="54efa616-9f42-44f8-bda7-1f8f19082b98" providerId="ADAL" clId="{06228365-7DDA-49A2-B8F0-F41D0F96C1B6}" dt="2020-07-11T04:24:39.404" v="27" actId="465"/>
          <ac:spMkLst>
            <pc:docMk/>
            <pc:sldMk cId="3679369250" sldId="1877"/>
            <ac:spMk id="46" creationId="{7059E32E-513A-4A91-973D-5691D1531E84}"/>
          </ac:spMkLst>
        </pc:spChg>
        <pc:spChg chg="mod">
          <ac:chgData name="Balamhashwa Syiemlieh [Chillibreeze]" userId="54efa616-9f42-44f8-bda7-1f8f19082b98" providerId="ADAL" clId="{06228365-7DDA-49A2-B8F0-F41D0F96C1B6}" dt="2020-07-11T04:24:39.404" v="27" actId="465"/>
          <ac:spMkLst>
            <pc:docMk/>
            <pc:sldMk cId="3679369250" sldId="1877"/>
            <ac:spMk id="48" creationId="{E067EB83-D6CF-46BF-A083-D820B2F8336D}"/>
          </ac:spMkLst>
        </pc:spChg>
        <pc:spChg chg="mod">
          <ac:chgData name="Balamhashwa Syiemlieh [Chillibreeze]" userId="54efa616-9f42-44f8-bda7-1f8f19082b98" providerId="ADAL" clId="{06228365-7DDA-49A2-B8F0-F41D0F96C1B6}" dt="2020-07-11T04:24:39.404" v="27" actId="465"/>
          <ac:spMkLst>
            <pc:docMk/>
            <pc:sldMk cId="3679369250" sldId="1877"/>
            <ac:spMk id="52" creationId="{A338EA3F-5B95-4C84-A332-1E8119AC601C}"/>
          </ac:spMkLst>
        </pc:spChg>
      </pc:sldChg>
      <pc:sldChg chg="add">
        <pc:chgData name="Balamhashwa Syiemlieh [Chillibreeze]" userId="54efa616-9f42-44f8-bda7-1f8f19082b98" providerId="ADAL" clId="{06228365-7DDA-49A2-B8F0-F41D0F96C1B6}" dt="2020-07-11T04:16:41.753" v="0" actId="22"/>
        <pc:sldMkLst>
          <pc:docMk/>
          <pc:sldMk cId="1374435216" sldId="1878"/>
        </pc:sldMkLst>
      </pc:sldChg>
      <pc:sldChg chg="modSp add mod">
        <pc:chgData name="Balamhashwa Syiemlieh [Chillibreeze]" userId="54efa616-9f42-44f8-bda7-1f8f19082b98" providerId="ADAL" clId="{06228365-7DDA-49A2-B8F0-F41D0F96C1B6}" dt="2020-07-11T04:25:41.819" v="44" actId="1076"/>
        <pc:sldMkLst>
          <pc:docMk/>
          <pc:sldMk cId="4159586270" sldId="1879"/>
        </pc:sldMkLst>
        <pc:spChg chg="mod">
          <ac:chgData name="Balamhashwa Syiemlieh [Chillibreeze]" userId="54efa616-9f42-44f8-bda7-1f8f19082b98" providerId="ADAL" clId="{06228365-7DDA-49A2-B8F0-F41D0F96C1B6}" dt="2020-07-11T04:25:41.819" v="44" actId="1076"/>
          <ac:spMkLst>
            <pc:docMk/>
            <pc:sldMk cId="4159586270" sldId="1879"/>
            <ac:spMk id="21" creationId="{568DA296-E737-4237-98FA-65947A975989}"/>
          </ac:spMkLst>
        </pc:spChg>
        <pc:spChg chg="mod">
          <ac:chgData name="Balamhashwa Syiemlieh [Chillibreeze]" userId="54efa616-9f42-44f8-bda7-1f8f19082b98" providerId="ADAL" clId="{06228365-7DDA-49A2-B8F0-F41D0F96C1B6}" dt="2020-07-11T04:25:41.819" v="44" actId="1076"/>
          <ac:spMkLst>
            <pc:docMk/>
            <pc:sldMk cId="4159586270" sldId="1879"/>
            <ac:spMk id="22" creationId="{723C6FEC-4946-48C9-B3C1-C9F03AECB9DE}"/>
          </ac:spMkLst>
        </pc:spChg>
        <pc:grpChg chg="mod">
          <ac:chgData name="Balamhashwa Syiemlieh [Chillibreeze]" userId="54efa616-9f42-44f8-bda7-1f8f19082b98" providerId="ADAL" clId="{06228365-7DDA-49A2-B8F0-F41D0F96C1B6}" dt="2020-07-11T04:25:41.819" v="44" actId="1076"/>
          <ac:grpSpMkLst>
            <pc:docMk/>
            <pc:sldMk cId="4159586270" sldId="1879"/>
            <ac:grpSpMk id="11" creationId="{C854847A-DD00-4669-AF24-0D9F0AD863FE}"/>
          </ac:grpSpMkLst>
        </pc:grpChg>
        <pc:grpChg chg="mod">
          <ac:chgData name="Balamhashwa Syiemlieh [Chillibreeze]" userId="54efa616-9f42-44f8-bda7-1f8f19082b98" providerId="ADAL" clId="{06228365-7DDA-49A2-B8F0-F41D0F96C1B6}" dt="2020-07-11T04:25:41.819" v="44" actId="1076"/>
          <ac:grpSpMkLst>
            <pc:docMk/>
            <pc:sldMk cId="4159586270" sldId="1879"/>
            <ac:grpSpMk id="14" creationId="{4B6F758F-4C87-4FDD-AB85-D45FE044EF68}"/>
          </ac:grpSpMkLst>
        </pc:grpChg>
        <pc:picChg chg="mod">
          <ac:chgData name="Balamhashwa Syiemlieh [Chillibreeze]" userId="54efa616-9f42-44f8-bda7-1f8f19082b98" providerId="ADAL" clId="{06228365-7DDA-49A2-B8F0-F41D0F96C1B6}" dt="2020-07-11T04:25:41.819" v="44" actId="1076"/>
          <ac:picMkLst>
            <pc:docMk/>
            <pc:sldMk cId="4159586270" sldId="1879"/>
            <ac:picMk id="3" creationId="{31931959-430A-4E1A-A0F1-0EEFAC68C962}"/>
          </ac:picMkLst>
        </pc:picChg>
        <pc:picChg chg="mod">
          <ac:chgData name="Balamhashwa Syiemlieh [Chillibreeze]" userId="54efa616-9f42-44f8-bda7-1f8f19082b98" providerId="ADAL" clId="{06228365-7DDA-49A2-B8F0-F41D0F96C1B6}" dt="2020-07-11T04:25:41.819" v="44" actId="1076"/>
          <ac:picMkLst>
            <pc:docMk/>
            <pc:sldMk cId="4159586270" sldId="1879"/>
            <ac:picMk id="5" creationId="{436F3C2E-222B-4253-B44E-250F829A68C5}"/>
          </ac:picMkLst>
        </pc:picChg>
        <pc:cxnChg chg="mod">
          <ac:chgData name="Balamhashwa Syiemlieh [Chillibreeze]" userId="54efa616-9f42-44f8-bda7-1f8f19082b98" providerId="ADAL" clId="{06228365-7DDA-49A2-B8F0-F41D0F96C1B6}" dt="2020-07-11T04:25:41.819" v="44" actId="1076"/>
          <ac:cxnSpMkLst>
            <pc:docMk/>
            <pc:sldMk cId="4159586270" sldId="1879"/>
            <ac:cxnSpMk id="25" creationId="{F3C9D2FA-AB0A-4224-9DE3-3183ECB3B0D9}"/>
          </ac:cxnSpMkLst>
        </pc:cxnChg>
      </pc:sldChg>
      <pc:sldChg chg="modSp add mod">
        <pc:chgData name="Balamhashwa Syiemlieh [Chillibreeze]" userId="54efa616-9f42-44f8-bda7-1f8f19082b98" providerId="ADAL" clId="{06228365-7DDA-49A2-B8F0-F41D0F96C1B6}" dt="2020-07-11T04:25:53.543" v="45" actId="1076"/>
        <pc:sldMkLst>
          <pc:docMk/>
          <pc:sldMk cId="2372859944" sldId="1880"/>
        </pc:sldMkLst>
        <pc:spChg chg="mod">
          <ac:chgData name="Balamhashwa Syiemlieh [Chillibreeze]" userId="54efa616-9f42-44f8-bda7-1f8f19082b98" providerId="ADAL" clId="{06228365-7DDA-49A2-B8F0-F41D0F96C1B6}" dt="2020-07-11T04:25:53.543" v="45" actId="1076"/>
          <ac:spMkLst>
            <pc:docMk/>
            <pc:sldMk cId="2372859944" sldId="1880"/>
            <ac:spMk id="5" creationId="{28EB9CEF-0D1F-4FEA-86E1-586BF3CDB551}"/>
          </ac:spMkLst>
        </pc:spChg>
        <pc:spChg chg="mod">
          <ac:chgData name="Balamhashwa Syiemlieh [Chillibreeze]" userId="54efa616-9f42-44f8-bda7-1f8f19082b98" providerId="ADAL" clId="{06228365-7DDA-49A2-B8F0-F41D0F96C1B6}" dt="2020-07-11T04:25:53.543" v="45" actId="1076"/>
          <ac:spMkLst>
            <pc:docMk/>
            <pc:sldMk cId="2372859944" sldId="1880"/>
            <ac:spMk id="7" creationId="{B7223AA1-ABE3-49DE-BF24-409AC08E1482}"/>
          </ac:spMkLst>
        </pc:spChg>
        <pc:spChg chg="mod">
          <ac:chgData name="Balamhashwa Syiemlieh [Chillibreeze]" userId="54efa616-9f42-44f8-bda7-1f8f19082b98" providerId="ADAL" clId="{06228365-7DDA-49A2-B8F0-F41D0F96C1B6}" dt="2020-07-11T04:25:53.543" v="45" actId="1076"/>
          <ac:spMkLst>
            <pc:docMk/>
            <pc:sldMk cId="2372859944" sldId="1880"/>
            <ac:spMk id="24" creationId="{932B5903-9D23-4CFA-BFF1-81780AE732C0}"/>
          </ac:spMkLst>
        </pc:spChg>
        <pc:grpChg chg="mod">
          <ac:chgData name="Balamhashwa Syiemlieh [Chillibreeze]" userId="54efa616-9f42-44f8-bda7-1f8f19082b98" providerId="ADAL" clId="{06228365-7DDA-49A2-B8F0-F41D0F96C1B6}" dt="2020-07-11T04:25:53.543" v="45" actId="1076"/>
          <ac:grpSpMkLst>
            <pc:docMk/>
            <pc:sldMk cId="2372859944" sldId="1880"/>
            <ac:grpSpMk id="27" creationId="{EF620629-A68A-4A0A-BA18-9FC6161F4748}"/>
          </ac:grpSpMkLst>
        </pc:grpChg>
        <pc:grpChg chg="mod">
          <ac:chgData name="Balamhashwa Syiemlieh [Chillibreeze]" userId="54efa616-9f42-44f8-bda7-1f8f19082b98" providerId="ADAL" clId="{06228365-7DDA-49A2-B8F0-F41D0F96C1B6}" dt="2020-07-11T04:25:53.543" v="45" actId="1076"/>
          <ac:grpSpMkLst>
            <pc:docMk/>
            <pc:sldMk cId="2372859944" sldId="1880"/>
            <ac:grpSpMk id="33" creationId="{A0F7A52D-7A0A-49D0-BB7D-E3D2F0E97F6E}"/>
          </ac:grpSpMkLst>
        </pc:grpChg>
        <pc:grpChg chg="mod">
          <ac:chgData name="Balamhashwa Syiemlieh [Chillibreeze]" userId="54efa616-9f42-44f8-bda7-1f8f19082b98" providerId="ADAL" clId="{06228365-7DDA-49A2-B8F0-F41D0F96C1B6}" dt="2020-07-11T04:25:53.543" v="45" actId="1076"/>
          <ac:grpSpMkLst>
            <pc:docMk/>
            <pc:sldMk cId="2372859944" sldId="1880"/>
            <ac:grpSpMk id="39" creationId="{7E457C8E-EFE0-4740-820D-FA0D835297A8}"/>
          </ac:grpSpMkLst>
        </pc:grpChg>
        <pc:picChg chg="mod">
          <ac:chgData name="Balamhashwa Syiemlieh [Chillibreeze]" userId="54efa616-9f42-44f8-bda7-1f8f19082b98" providerId="ADAL" clId="{06228365-7DDA-49A2-B8F0-F41D0F96C1B6}" dt="2020-07-11T04:25:53.543" v="45" actId="1076"/>
          <ac:picMkLst>
            <pc:docMk/>
            <pc:sldMk cId="2372859944" sldId="1880"/>
            <ac:picMk id="2" creationId="{5846F76A-5233-4CDA-9E13-51639EC486B0}"/>
          </ac:picMkLst>
        </pc:picChg>
        <pc:picChg chg="mod">
          <ac:chgData name="Balamhashwa Syiemlieh [Chillibreeze]" userId="54efa616-9f42-44f8-bda7-1f8f19082b98" providerId="ADAL" clId="{06228365-7DDA-49A2-B8F0-F41D0F96C1B6}" dt="2020-07-11T04:25:53.543" v="45" actId="1076"/>
          <ac:picMkLst>
            <pc:docMk/>
            <pc:sldMk cId="2372859944" sldId="1880"/>
            <ac:picMk id="10" creationId="{F9958027-69CD-44EC-A8AD-4C5D478F9534}"/>
          </ac:picMkLst>
        </pc:picChg>
        <pc:picChg chg="mod">
          <ac:chgData name="Balamhashwa Syiemlieh [Chillibreeze]" userId="54efa616-9f42-44f8-bda7-1f8f19082b98" providerId="ADAL" clId="{06228365-7DDA-49A2-B8F0-F41D0F96C1B6}" dt="2020-07-11T04:25:53.543" v="45" actId="1076"/>
          <ac:picMkLst>
            <pc:docMk/>
            <pc:sldMk cId="2372859944" sldId="1880"/>
            <ac:picMk id="12" creationId="{0149541F-E383-4037-8F80-B7B6F7B74DE5}"/>
          </ac:picMkLst>
        </pc:picChg>
        <pc:cxnChg chg="mod">
          <ac:chgData name="Balamhashwa Syiemlieh [Chillibreeze]" userId="54efa616-9f42-44f8-bda7-1f8f19082b98" providerId="ADAL" clId="{06228365-7DDA-49A2-B8F0-F41D0F96C1B6}" dt="2020-07-11T04:25:53.543" v="45" actId="1076"/>
          <ac:cxnSpMkLst>
            <pc:docMk/>
            <pc:sldMk cId="2372859944" sldId="1880"/>
            <ac:cxnSpMk id="56" creationId="{1AA4281F-92B0-4014-AB2F-58622F9D9258}"/>
          </ac:cxnSpMkLst>
        </pc:cxnChg>
        <pc:cxnChg chg="mod">
          <ac:chgData name="Balamhashwa Syiemlieh [Chillibreeze]" userId="54efa616-9f42-44f8-bda7-1f8f19082b98" providerId="ADAL" clId="{06228365-7DDA-49A2-B8F0-F41D0F96C1B6}" dt="2020-07-11T04:25:53.543" v="45" actId="1076"/>
          <ac:cxnSpMkLst>
            <pc:docMk/>
            <pc:sldMk cId="2372859944" sldId="1880"/>
            <ac:cxnSpMk id="57" creationId="{71B11286-CEE2-498E-A14E-778D79D5B8A5}"/>
          </ac:cxnSpMkLst>
        </pc:cxnChg>
      </pc:sldChg>
      <pc:sldChg chg="add">
        <pc:chgData name="Balamhashwa Syiemlieh [Chillibreeze]" userId="54efa616-9f42-44f8-bda7-1f8f19082b98" providerId="ADAL" clId="{06228365-7DDA-49A2-B8F0-F41D0F96C1B6}" dt="2020-07-11T04:16:41.753" v="0" actId="22"/>
        <pc:sldMkLst>
          <pc:docMk/>
          <pc:sldMk cId="3273312264" sldId="1881"/>
        </pc:sldMkLst>
      </pc:sldChg>
      <pc:sldChg chg="modSp add mod">
        <pc:chgData name="Balamhashwa Syiemlieh [Chillibreeze]" userId="54efa616-9f42-44f8-bda7-1f8f19082b98" providerId="ADAL" clId="{06228365-7DDA-49A2-B8F0-F41D0F96C1B6}" dt="2020-07-11T04:26:26.798" v="51" actId="555"/>
        <pc:sldMkLst>
          <pc:docMk/>
          <pc:sldMk cId="3554855513" sldId="1882"/>
        </pc:sldMkLst>
        <pc:spChg chg="mod">
          <ac:chgData name="Balamhashwa Syiemlieh [Chillibreeze]" userId="54efa616-9f42-44f8-bda7-1f8f19082b98" providerId="ADAL" clId="{06228365-7DDA-49A2-B8F0-F41D0F96C1B6}" dt="2020-07-11T04:26:14.673" v="48" actId="1076"/>
          <ac:spMkLst>
            <pc:docMk/>
            <pc:sldMk cId="3554855513" sldId="1882"/>
            <ac:spMk id="7" creationId="{2310525C-E5A6-459B-BF72-076A5B969AEE}"/>
          </ac:spMkLst>
        </pc:spChg>
        <pc:grpChg chg="mod">
          <ac:chgData name="Balamhashwa Syiemlieh [Chillibreeze]" userId="54efa616-9f42-44f8-bda7-1f8f19082b98" providerId="ADAL" clId="{06228365-7DDA-49A2-B8F0-F41D0F96C1B6}" dt="2020-07-11T04:26:12.991" v="47" actId="555"/>
          <ac:grpSpMkLst>
            <pc:docMk/>
            <pc:sldMk cId="3554855513" sldId="1882"/>
            <ac:grpSpMk id="55" creationId="{B9B0FCBE-5B83-43B1-86E7-0192BC48DC3A}"/>
          </ac:grpSpMkLst>
        </pc:grpChg>
        <pc:grpChg chg="mod">
          <ac:chgData name="Balamhashwa Syiemlieh [Chillibreeze]" userId="54efa616-9f42-44f8-bda7-1f8f19082b98" providerId="ADAL" clId="{06228365-7DDA-49A2-B8F0-F41D0F96C1B6}" dt="2020-07-11T04:26:26.798" v="51" actId="555"/>
          <ac:grpSpMkLst>
            <pc:docMk/>
            <pc:sldMk cId="3554855513" sldId="1882"/>
            <ac:grpSpMk id="58" creationId="{534FC27C-8301-4994-9E85-9A7534878DC1}"/>
          </ac:grpSpMkLst>
        </pc:grpChg>
        <pc:grpChg chg="mod">
          <ac:chgData name="Balamhashwa Syiemlieh [Chillibreeze]" userId="54efa616-9f42-44f8-bda7-1f8f19082b98" providerId="ADAL" clId="{06228365-7DDA-49A2-B8F0-F41D0F96C1B6}" dt="2020-07-11T04:26:26.798" v="51" actId="555"/>
          <ac:grpSpMkLst>
            <pc:docMk/>
            <pc:sldMk cId="3554855513" sldId="1882"/>
            <ac:grpSpMk id="64" creationId="{D334F70F-84FC-4047-ACD4-973CA349E117}"/>
          </ac:grpSpMkLst>
        </pc:grpChg>
        <pc:grpChg chg="mod">
          <ac:chgData name="Balamhashwa Syiemlieh [Chillibreeze]" userId="54efa616-9f42-44f8-bda7-1f8f19082b98" providerId="ADAL" clId="{06228365-7DDA-49A2-B8F0-F41D0F96C1B6}" dt="2020-07-11T04:26:12.991" v="47" actId="555"/>
          <ac:grpSpMkLst>
            <pc:docMk/>
            <pc:sldMk cId="3554855513" sldId="1882"/>
            <ac:grpSpMk id="67" creationId="{57AE0B1E-C5E6-4B4E-AE56-08B8D16B7665}"/>
          </ac:grpSpMkLst>
        </pc:grpChg>
      </pc:sldChg>
      <pc:sldChg chg="add">
        <pc:chgData name="Balamhashwa Syiemlieh [Chillibreeze]" userId="54efa616-9f42-44f8-bda7-1f8f19082b98" providerId="ADAL" clId="{06228365-7DDA-49A2-B8F0-F41D0F96C1B6}" dt="2020-07-11T04:16:41.753" v="0" actId="22"/>
        <pc:sldMkLst>
          <pc:docMk/>
          <pc:sldMk cId="803975890" sldId="1883"/>
        </pc:sldMkLst>
      </pc:sldChg>
      <pc:sldChg chg="add">
        <pc:chgData name="Balamhashwa Syiemlieh [Chillibreeze]" userId="54efa616-9f42-44f8-bda7-1f8f19082b98" providerId="ADAL" clId="{06228365-7DDA-49A2-B8F0-F41D0F96C1B6}" dt="2020-07-11T04:16:41.753" v="0" actId="22"/>
        <pc:sldMkLst>
          <pc:docMk/>
          <pc:sldMk cId="3915530246" sldId="1884"/>
        </pc:sldMkLst>
      </pc:sldChg>
      <pc:sldChg chg="addSp delSp modSp add mod modClrScheme chgLayout">
        <pc:chgData name="Balamhashwa Syiemlieh [Chillibreeze]" userId="54efa616-9f42-44f8-bda7-1f8f19082b98" providerId="ADAL" clId="{06228365-7DDA-49A2-B8F0-F41D0F96C1B6}" dt="2020-07-11T04:31:04.149" v="76" actId="1038"/>
        <pc:sldMkLst>
          <pc:docMk/>
          <pc:sldMk cId="1814954069" sldId="1885"/>
        </pc:sldMkLst>
        <pc:spChg chg="add del mod">
          <ac:chgData name="Balamhashwa Syiemlieh [Chillibreeze]" userId="54efa616-9f42-44f8-bda7-1f8f19082b98" providerId="ADAL" clId="{06228365-7DDA-49A2-B8F0-F41D0F96C1B6}" dt="2020-07-11T04:30:38.494" v="70"/>
          <ac:spMkLst>
            <pc:docMk/>
            <pc:sldMk cId="1814954069" sldId="1885"/>
            <ac:spMk id="3" creationId="{10DC561B-8FCF-44FD-8CF6-9B37DD6B0DA4}"/>
          </ac:spMkLst>
        </pc:spChg>
        <pc:spChg chg="mod ord">
          <ac:chgData name="Balamhashwa Syiemlieh [Chillibreeze]" userId="54efa616-9f42-44f8-bda7-1f8f19082b98" providerId="ADAL" clId="{06228365-7DDA-49A2-B8F0-F41D0F96C1B6}" dt="2020-07-11T04:30:49.404" v="74" actId="404"/>
          <ac:spMkLst>
            <pc:docMk/>
            <pc:sldMk cId="1814954069" sldId="1885"/>
            <ac:spMk id="4" creationId="{0CD8665D-5A50-4F07-9D33-48CCD3FD74C7}"/>
          </ac:spMkLst>
        </pc:spChg>
        <pc:picChg chg="mod">
          <ac:chgData name="Balamhashwa Syiemlieh [Chillibreeze]" userId="54efa616-9f42-44f8-bda7-1f8f19082b98" providerId="ADAL" clId="{06228365-7DDA-49A2-B8F0-F41D0F96C1B6}" dt="2020-07-11T04:31:04.149" v="76" actId="1038"/>
          <ac:picMkLst>
            <pc:docMk/>
            <pc:sldMk cId="1814954069" sldId="1885"/>
            <ac:picMk id="2" creationId="{A10268D6-FEA9-4A9D-B893-7A492DF2A9F9}"/>
          </ac:picMkLst>
        </pc:picChg>
      </pc:sldChg>
      <pc:sldChg chg="add">
        <pc:chgData name="Balamhashwa Syiemlieh [Chillibreeze]" userId="54efa616-9f42-44f8-bda7-1f8f19082b98" providerId="ADAL" clId="{06228365-7DDA-49A2-B8F0-F41D0F96C1B6}" dt="2020-07-11T04:16:41.753" v="0" actId="22"/>
        <pc:sldMkLst>
          <pc:docMk/>
          <pc:sldMk cId="3362475322" sldId="1886"/>
        </pc:sldMkLst>
      </pc:sldChg>
      <pc:sldChg chg="modSp add mod">
        <pc:chgData name="Balamhashwa Syiemlieh [Chillibreeze]" userId="54efa616-9f42-44f8-bda7-1f8f19082b98" providerId="ADAL" clId="{06228365-7DDA-49A2-B8F0-F41D0F96C1B6}" dt="2020-07-11T04:31:41.283" v="78" actId="1076"/>
        <pc:sldMkLst>
          <pc:docMk/>
          <pc:sldMk cId="4211475273" sldId="1887"/>
        </pc:sldMkLst>
        <pc:spChg chg="mod">
          <ac:chgData name="Balamhashwa Syiemlieh [Chillibreeze]" userId="54efa616-9f42-44f8-bda7-1f8f19082b98" providerId="ADAL" clId="{06228365-7DDA-49A2-B8F0-F41D0F96C1B6}" dt="2020-07-11T04:31:41.283" v="78" actId="1076"/>
          <ac:spMkLst>
            <pc:docMk/>
            <pc:sldMk cId="4211475273" sldId="1887"/>
            <ac:spMk id="9" creationId="{C69D7205-61F4-4F2B-B85A-5A5DC9C14F36}"/>
          </ac:spMkLst>
        </pc:spChg>
        <pc:spChg chg="mod">
          <ac:chgData name="Balamhashwa Syiemlieh [Chillibreeze]" userId="54efa616-9f42-44f8-bda7-1f8f19082b98" providerId="ADAL" clId="{06228365-7DDA-49A2-B8F0-F41D0F96C1B6}" dt="2020-07-11T04:31:41.283" v="78" actId="1076"/>
          <ac:spMkLst>
            <pc:docMk/>
            <pc:sldMk cId="4211475273" sldId="1887"/>
            <ac:spMk id="14" creationId="{6EC5E854-D8BC-4DF3-9582-55108D766F21}"/>
          </ac:spMkLst>
        </pc:spChg>
        <pc:grpChg chg="mod">
          <ac:chgData name="Balamhashwa Syiemlieh [Chillibreeze]" userId="54efa616-9f42-44f8-bda7-1f8f19082b98" providerId="ADAL" clId="{06228365-7DDA-49A2-B8F0-F41D0F96C1B6}" dt="2020-07-11T04:31:41.283" v="78" actId="1076"/>
          <ac:grpSpMkLst>
            <pc:docMk/>
            <pc:sldMk cId="4211475273" sldId="1887"/>
            <ac:grpSpMk id="5" creationId="{206033D4-5DD8-4171-AE83-4D04A671131F}"/>
          </ac:grpSpMkLst>
        </pc:grpChg>
        <pc:grpChg chg="mod">
          <ac:chgData name="Balamhashwa Syiemlieh [Chillibreeze]" userId="54efa616-9f42-44f8-bda7-1f8f19082b98" providerId="ADAL" clId="{06228365-7DDA-49A2-B8F0-F41D0F96C1B6}" dt="2020-07-11T04:31:41.283" v="78" actId="1076"/>
          <ac:grpSpMkLst>
            <pc:docMk/>
            <pc:sldMk cId="4211475273" sldId="1887"/>
            <ac:grpSpMk id="11" creationId="{3CF6634F-E614-48EF-BB77-F67AB5E2271D}"/>
          </ac:grpSpMkLst>
        </pc:grpChg>
        <pc:picChg chg="mod">
          <ac:chgData name="Balamhashwa Syiemlieh [Chillibreeze]" userId="54efa616-9f42-44f8-bda7-1f8f19082b98" providerId="ADAL" clId="{06228365-7DDA-49A2-B8F0-F41D0F96C1B6}" dt="2020-07-11T04:31:41.283" v="78" actId="1076"/>
          <ac:picMkLst>
            <pc:docMk/>
            <pc:sldMk cId="4211475273" sldId="1887"/>
            <ac:picMk id="2" creationId="{07404D5A-02E1-4C67-8E6A-C52BEABB8066}"/>
          </ac:picMkLst>
        </pc:picChg>
        <pc:picChg chg="mod">
          <ac:chgData name="Balamhashwa Syiemlieh [Chillibreeze]" userId="54efa616-9f42-44f8-bda7-1f8f19082b98" providerId="ADAL" clId="{06228365-7DDA-49A2-B8F0-F41D0F96C1B6}" dt="2020-07-11T04:31:41.283" v="78" actId="1076"/>
          <ac:picMkLst>
            <pc:docMk/>
            <pc:sldMk cId="4211475273" sldId="1887"/>
            <ac:picMk id="3" creationId="{838E49A4-A9BC-4498-99B1-055B99736C8B}"/>
          </ac:picMkLst>
        </pc:picChg>
        <pc:cxnChg chg="mod">
          <ac:chgData name="Balamhashwa Syiemlieh [Chillibreeze]" userId="54efa616-9f42-44f8-bda7-1f8f19082b98" providerId="ADAL" clId="{06228365-7DDA-49A2-B8F0-F41D0F96C1B6}" dt="2020-07-11T04:31:41.283" v="78" actId="1076"/>
          <ac:cxnSpMkLst>
            <pc:docMk/>
            <pc:sldMk cId="4211475273" sldId="1887"/>
            <ac:cxnSpMk id="10" creationId="{9E7D2EFC-21CD-453A-BB62-5365E859916C}"/>
          </ac:cxnSpMkLst>
        </pc:cxnChg>
      </pc:sldChg>
      <pc:sldChg chg="addSp delSp modSp add mod">
        <pc:chgData name="Balamhashwa Syiemlieh [Chillibreeze]" userId="54efa616-9f42-44f8-bda7-1f8f19082b98" providerId="ADAL" clId="{06228365-7DDA-49A2-B8F0-F41D0F96C1B6}" dt="2020-07-11T04:32:54.482" v="97" actId="478"/>
        <pc:sldMkLst>
          <pc:docMk/>
          <pc:sldMk cId="4183942222" sldId="1888"/>
        </pc:sldMkLst>
        <pc:spChg chg="add del mod">
          <ac:chgData name="Balamhashwa Syiemlieh [Chillibreeze]" userId="54efa616-9f42-44f8-bda7-1f8f19082b98" providerId="ADAL" clId="{06228365-7DDA-49A2-B8F0-F41D0F96C1B6}" dt="2020-07-11T04:32:54.482" v="97" actId="478"/>
          <ac:spMkLst>
            <pc:docMk/>
            <pc:sldMk cId="4183942222" sldId="1888"/>
            <ac:spMk id="3" creationId="{EC5F6DBE-03DC-41D5-8282-30B556F927E4}"/>
          </ac:spMkLst>
        </pc:spChg>
        <pc:spChg chg="mod">
          <ac:chgData name="Balamhashwa Syiemlieh [Chillibreeze]" userId="54efa616-9f42-44f8-bda7-1f8f19082b98" providerId="ADAL" clId="{06228365-7DDA-49A2-B8F0-F41D0F96C1B6}" dt="2020-07-11T04:32:39.695" v="93" actId="554"/>
          <ac:spMkLst>
            <pc:docMk/>
            <pc:sldMk cId="4183942222" sldId="1888"/>
            <ac:spMk id="17" creationId="{0A587C37-359E-41B7-BDE2-46AC660F4EFF}"/>
          </ac:spMkLst>
        </pc:spChg>
        <pc:picChg chg="mod">
          <ac:chgData name="Balamhashwa Syiemlieh [Chillibreeze]" userId="54efa616-9f42-44f8-bda7-1f8f19082b98" providerId="ADAL" clId="{06228365-7DDA-49A2-B8F0-F41D0F96C1B6}" dt="2020-07-11T04:32:44.466" v="94" actId="1076"/>
          <ac:picMkLst>
            <pc:docMk/>
            <pc:sldMk cId="4183942222" sldId="1888"/>
            <ac:picMk id="5" creationId="{8F703B66-2213-4E90-B4A9-37E59B9B2EB8}"/>
          </ac:picMkLst>
        </pc:picChg>
        <pc:picChg chg="mod">
          <ac:chgData name="Balamhashwa Syiemlieh [Chillibreeze]" userId="54efa616-9f42-44f8-bda7-1f8f19082b98" providerId="ADAL" clId="{06228365-7DDA-49A2-B8F0-F41D0F96C1B6}" dt="2020-07-11T04:32:47.192" v="96" actId="1076"/>
          <ac:picMkLst>
            <pc:docMk/>
            <pc:sldMk cId="4183942222" sldId="1888"/>
            <ac:picMk id="7" creationId="{2A290F46-8794-46BA-927A-CB7929B6FAB8}"/>
          </ac:picMkLst>
        </pc:picChg>
        <pc:cxnChg chg="mod">
          <ac:chgData name="Balamhashwa Syiemlieh [Chillibreeze]" userId="54efa616-9f42-44f8-bda7-1f8f19082b98" providerId="ADAL" clId="{06228365-7DDA-49A2-B8F0-F41D0F96C1B6}" dt="2020-07-11T04:32:39.695" v="93" actId="554"/>
          <ac:cxnSpMkLst>
            <pc:docMk/>
            <pc:sldMk cId="4183942222" sldId="1888"/>
            <ac:cxnSpMk id="20" creationId="{1B3A26EF-A1CB-456E-AAA1-CC35B4D9D13C}"/>
          </ac:cxnSpMkLst>
        </pc:cxnChg>
      </pc:sldChg>
      <pc:sldChg chg="add">
        <pc:chgData name="Balamhashwa Syiemlieh [Chillibreeze]" userId="54efa616-9f42-44f8-bda7-1f8f19082b98" providerId="ADAL" clId="{06228365-7DDA-49A2-B8F0-F41D0F96C1B6}" dt="2020-07-11T04:16:41.753" v="0" actId="22"/>
        <pc:sldMkLst>
          <pc:docMk/>
          <pc:sldMk cId="1387317377" sldId="1889"/>
        </pc:sldMkLst>
      </pc:sldChg>
      <pc:sldChg chg="add">
        <pc:chgData name="Balamhashwa Syiemlieh [Chillibreeze]" userId="54efa616-9f42-44f8-bda7-1f8f19082b98" providerId="ADAL" clId="{06228365-7DDA-49A2-B8F0-F41D0F96C1B6}" dt="2020-07-11T04:16:41.753" v="0" actId="22"/>
        <pc:sldMkLst>
          <pc:docMk/>
          <pc:sldMk cId="3248891936" sldId="1890"/>
        </pc:sldMkLst>
      </pc:sldChg>
      <pc:sldChg chg="add">
        <pc:chgData name="Balamhashwa Syiemlieh [Chillibreeze]" userId="54efa616-9f42-44f8-bda7-1f8f19082b98" providerId="ADAL" clId="{06228365-7DDA-49A2-B8F0-F41D0F96C1B6}" dt="2020-07-11T04:16:41.753" v="0" actId="22"/>
        <pc:sldMkLst>
          <pc:docMk/>
          <pc:sldMk cId="3392252296" sldId="1891"/>
        </pc:sldMkLst>
      </pc:sldChg>
      <pc:sldChg chg="modSp add mod modClrScheme chgLayout">
        <pc:chgData name="Balamhashwa Syiemlieh [Chillibreeze]" userId="54efa616-9f42-44f8-bda7-1f8f19082b98" providerId="ADAL" clId="{06228365-7DDA-49A2-B8F0-F41D0F96C1B6}" dt="2020-07-11T04:34:01.323" v="101" actId="1076"/>
        <pc:sldMkLst>
          <pc:docMk/>
          <pc:sldMk cId="1181230631" sldId="1892"/>
        </pc:sldMkLst>
        <pc:spChg chg="mod ord">
          <ac:chgData name="Balamhashwa Syiemlieh [Chillibreeze]" userId="54efa616-9f42-44f8-bda7-1f8f19082b98" providerId="ADAL" clId="{06228365-7DDA-49A2-B8F0-F41D0F96C1B6}" dt="2020-07-11T04:33:33.684" v="98" actId="700"/>
          <ac:spMkLst>
            <pc:docMk/>
            <pc:sldMk cId="1181230631" sldId="1892"/>
            <ac:spMk id="4" creationId="{0CD8665D-5A50-4F07-9D33-48CCD3FD74C7}"/>
          </ac:spMkLst>
        </pc:spChg>
        <pc:picChg chg="mod">
          <ac:chgData name="Balamhashwa Syiemlieh [Chillibreeze]" userId="54efa616-9f42-44f8-bda7-1f8f19082b98" providerId="ADAL" clId="{06228365-7DDA-49A2-B8F0-F41D0F96C1B6}" dt="2020-07-11T04:34:01.323" v="101" actId="1076"/>
          <ac:picMkLst>
            <pc:docMk/>
            <pc:sldMk cId="1181230631" sldId="1892"/>
            <ac:picMk id="9" creationId="{401D7676-706F-4E7F-A419-6F7CAC4D397D}"/>
          </ac:picMkLst>
        </pc:picChg>
      </pc:sldChg>
      <pc:sldChg chg="modSp add mod">
        <pc:chgData name="Balamhashwa Syiemlieh [Chillibreeze]" userId="54efa616-9f42-44f8-bda7-1f8f19082b98" providerId="ADAL" clId="{06228365-7DDA-49A2-B8F0-F41D0F96C1B6}" dt="2020-07-11T04:35:43.465" v="127" actId="408"/>
        <pc:sldMkLst>
          <pc:docMk/>
          <pc:sldMk cId="314641738" sldId="1893"/>
        </pc:sldMkLst>
        <pc:spChg chg="mod">
          <ac:chgData name="Balamhashwa Syiemlieh [Chillibreeze]" userId="54efa616-9f42-44f8-bda7-1f8f19082b98" providerId="ADAL" clId="{06228365-7DDA-49A2-B8F0-F41D0F96C1B6}" dt="2020-07-11T04:35:30.884" v="124" actId="1076"/>
          <ac:spMkLst>
            <pc:docMk/>
            <pc:sldMk cId="314641738" sldId="1893"/>
            <ac:spMk id="20" creationId="{0AB6D1DA-AA85-488B-97EA-3F3FBFB12B03}"/>
          </ac:spMkLst>
        </pc:spChg>
        <pc:spChg chg="mod">
          <ac:chgData name="Balamhashwa Syiemlieh [Chillibreeze]" userId="54efa616-9f42-44f8-bda7-1f8f19082b98" providerId="ADAL" clId="{06228365-7DDA-49A2-B8F0-F41D0F96C1B6}" dt="2020-07-11T04:35:34.727" v="125" actId="408"/>
          <ac:spMkLst>
            <pc:docMk/>
            <pc:sldMk cId="314641738" sldId="1893"/>
            <ac:spMk id="21" creationId="{4348E0D8-BB57-4961-A241-70173E013DDF}"/>
          </ac:spMkLst>
        </pc:spChg>
        <pc:spChg chg="mod">
          <ac:chgData name="Balamhashwa Syiemlieh [Chillibreeze]" userId="54efa616-9f42-44f8-bda7-1f8f19082b98" providerId="ADAL" clId="{06228365-7DDA-49A2-B8F0-F41D0F96C1B6}" dt="2020-07-11T04:35:27.200" v="122" actId="408"/>
          <ac:spMkLst>
            <pc:docMk/>
            <pc:sldMk cId="314641738" sldId="1893"/>
            <ac:spMk id="22" creationId="{0A3A64FA-FAB6-45BB-921B-BE6188183DE5}"/>
          </ac:spMkLst>
        </pc:spChg>
        <pc:spChg chg="mod">
          <ac:chgData name="Balamhashwa Syiemlieh [Chillibreeze]" userId="54efa616-9f42-44f8-bda7-1f8f19082b98" providerId="ADAL" clId="{06228365-7DDA-49A2-B8F0-F41D0F96C1B6}" dt="2020-07-11T04:35:27.200" v="122" actId="408"/>
          <ac:spMkLst>
            <pc:docMk/>
            <pc:sldMk cId="314641738" sldId="1893"/>
            <ac:spMk id="24" creationId="{36A4F6A5-CEE5-40D0-A64D-51BA64791AE4}"/>
          </ac:spMkLst>
        </pc:spChg>
        <pc:spChg chg="mod">
          <ac:chgData name="Balamhashwa Syiemlieh [Chillibreeze]" userId="54efa616-9f42-44f8-bda7-1f8f19082b98" providerId="ADAL" clId="{06228365-7DDA-49A2-B8F0-F41D0F96C1B6}" dt="2020-07-11T04:35:22.273" v="121" actId="1076"/>
          <ac:spMkLst>
            <pc:docMk/>
            <pc:sldMk cId="314641738" sldId="1893"/>
            <ac:spMk id="26" creationId="{9E4CD810-2D3F-4013-9442-6A5CACCDE4B2}"/>
          </ac:spMkLst>
        </pc:spChg>
        <pc:spChg chg="mod">
          <ac:chgData name="Balamhashwa Syiemlieh [Chillibreeze]" userId="54efa616-9f42-44f8-bda7-1f8f19082b98" providerId="ADAL" clId="{06228365-7DDA-49A2-B8F0-F41D0F96C1B6}" dt="2020-07-11T04:35:39.388" v="126" actId="408"/>
          <ac:spMkLst>
            <pc:docMk/>
            <pc:sldMk cId="314641738" sldId="1893"/>
            <ac:spMk id="34" creationId="{7F355D32-94C5-48DB-B77A-ED906D69AEBF}"/>
          </ac:spMkLst>
        </pc:spChg>
        <pc:spChg chg="mod">
          <ac:chgData name="Balamhashwa Syiemlieh [Chillibreeze]" userId="54efa616-9f42-44f8-bda7-1f8f19082b98" providerId="ADAL" clId="{06228365-7DDA-49A2-B8F0-F41D0F96C1B6}" dt="2020-07-11T04:35:43.465" v="127" actId="408"/>
          <ac:spMkLst>
            <pc:docMk/>
            <pc:sldMk cId="314641738" sldId="1893"/>
            <ac:spMk id="35" creationId="{95A6D98F-2BB1-4318-9C8A-42697EF80B53}"/>
          </ac:spMkLst>
        </pc:spChg>
      </pc:sldChg>
      <pc:sldChg chg="modSp add mod">
        <pc:chgData name="Balamhashwa Syiemlieh [Chillibreeze]" userId="54efa616-9f42-44f8-bda7-1f8f19082b98" providerId="ADAL" clId="{06228365-7DDA-49A2-B8F0-F41D0F96C1B6}" dt="2020-07-11T04:36:10.885" v="131" actId="113"/>
        <pc:sldMkLst>
          <pc:docMk/>
          <pc:sldMk cId="2168722278" sldId="1894"/>
        </pc:sldMkLst>
        <pc:spChg chg="mod">
          <ac:chgData name="Balamhashwa Syiemlieh [Chillibreeze]" userId="54efa616-9f42-44f8-bda7-1f8f19082b98" providerId="ADAL" clId="{06228365-7DDA-49A2-B8F0-F41D0F96C1B6}" dt="2020-07-11T04:36:04.052" v="129" actId="113"/>
          <ac:spMkLst>
            <pc:docMk/>
            <pc:sldMk cId="2168722278" sldId="1894"/>
            <ac:spMk id="6" creationId="{162B995E-CDA3-4A50-B97F-F47AA46C21AB}"/>
          </ac:spMkLst>
        </pc:spChg>
        <pc:spChg chg="mod">
          <ac:chgData name="Balamhashwa Syiemlieh [Chillibreeze]" userId="54efa616-9f42-44f8-bda7-1f8f19082b98" providerId="ADAL" clId="{06228365-7DDA-49A2-B8F0-F41D0F96C1B6}" dt="2020-07-11T04:36:10.885" v="131" actId="113"/>
          <ac:spMkLst>
            <pc:docMk/>
            <pc:sldMk cId="2168722278" sldId="1894"/>
            <ac:spMk id="7" creationId="{4E24743D-4D51-4E34-A747-AAFB40957393}"/>
          </ac:spMkLst>
        </pc:spChg>
        <pc:spChg chg="mod">
          <ac:chgData name="Balamhashwa Syiemlieh [Chillibreeze]" userId="54efa616-9f42-44f8-bda7-1f8f19082b98" providerId="ADAL" clId="{06228365-7DDA-49A2-B8F0-F41D0F96C1B6}" dt="2020-07-11T04:36:10.885" v="131" actId="113"/>
          <ac:spMkLst>
            <pc:docMk/>
            <pc:sldMk cId="2168722278" sldId="1894"/>
            <ac:spMk id="8" creationId="{F32285AD-327E-4393-A4C3-C94E9B3DCC37}"/>
          </ac:spMkLst>
        </pc:spChg>
        <pc:spChg chg="mod">
          <ac:chgData name="Balamhashwa Syiemlieh [Chillibreeze]" userId="54efa616-9f42-44f8-bda7-1f8f19082b98" providerId="ADAL" clId="{06228365-7DDA-49A2-B8F0-F41D0F96C1B6}" dt="2020-07-11T04:36:10.885" v="131" actId="113"/>
          <ac:spMkLst>
            <pc:docMk/>
            <pc:sldMk cId="2168722278" sldId="1894"/>
            <ac:spMk id="9" creationId="{2D649F10-4877-48FF-8401-9D3AE714931B}"/>
          </ac:spMkLst>
        </pc:spChg>
      </pc:sldChg>
      <pc:sldChg chg="modSp add mod modClrScheme chgLayout">
        <pc:chgData name="Balamhashwa Syiemlieh [Chillibreeze]" userId="54efa616-9f42-44f8-bda7-1f8f19082b98" providerId="ADAL" clId="{06228365-7DDA-49A2-B8F0-F41D0F96C1B6}" dt="2020-07-11T04:36:42.351" v="135" actId="1076"/>
        <pc:sldMkLst>
          <pc:docMk/>
          <pc:sldMk cId="1139463434" sldId="1895"/>
        </pc:sldMkLst>
        <pc:spChg chg="mod ord">
          <ac:chgData name="Balamhashwa Syiemlieh [Chillibreeze]" userId="54efa616-9f42-44f8-bda7-1f8f19082b98" providerId="ADAL" clId="{06228365-7DDA-49A2-B8F0-F41D0F96C1B6}" dt="2020-07-11T04:36:23.188" v="132" actId="700"/>
          <ac:spMkLst>
            <pc:docMk/>
            <pc:sldMk cId="1139463434" sldId="1895"/>
            <ac:spMk id="4" creationId="{0CD8665D-5A50-4F07-9D33-48CCD3FD74C7}"/>
          </ac:spMkLst>
        </pc:spChg>
        <pc:picChg chg="mod">
          <ac:chgData name="Balamhashwa Syiemlieh [Chillibreeze]" userId="54efa616-9f42-44f8-bda7-1f8f19082b98" providerId="ADAL" clId="{06228365-7DDA-49A2-B8F0-F41D0F96C1B6}" dt="2020-07-11T04:36:42.351" v="135" actId="1076"/>
          <ac:picMkLst>
            <pc:docMk/>
            <pc:sldMk cId="1139463434" sldId="1895"/>
            <ac:picMk id="7" creationId="{6A157451-2DB1-4431-9EE0-2BC3B720C2FB}"/>
          </ac:picMkLst>
        </pc:picChg>
      </pc:sldChg>
      <pc:sldChg chg="modSp add mod">
        <pc:chgData name="Balamhashwa Syiemlieh [Chillibreeze]" userId="54efa616-9f42-44f8-bda7-1f8f19082b98" providerId="ADAL" clId="{06228365-7DDA-49A2-B8F0-F41D0F96C1B6}" dt="2020-07-11T04:36:54.220" v="136" actId="1076"/>
        <pc:sldMkLst>
          <pc:docMk/>
          <pc:sldMk cId="2059308575" sldId="1896"/>
        </pc:sldMkLst>
        <pc:spChg chg="mod">
          <ac:chgData name="Balamhashwa Syiemlieh [Chillibreeze]" userId="54efa616-9f42-44f8-bda7-1f8f19082b98" providerId="ADAL" clId="{06228365-7DDA-49A2-B8F0-F41D0F96C1B6}" dt="2020-07-11T04:36:54.220" v="136" actId="1076"/>
          <ac:spMkLst>
            <pc:docMk/>
            <pc:sldMk cId="2059308575" sldId="1896"/>
            <ac:spMk id="8" creationId="{722B8B79-0F6B-4B9B-8710-E109C6360DA4}"/>
          </ac:spMkLst>
        </pc:spChg>
        <pc:spChg chg="mod">
          <ac:chgData name="Balamhashwa Syiemlieh [Chillibreeze]" userId="54efa616-9f42-44f8-bda7-1f8f19082b98" providerId="ADAL" clId="{06228365-7DDA-49A2-B8F0-F41D0F96C1B6}" dt="2020-07-11T04:36:54.220" v="136" actId="1076"/>
          <ac:spMkLst>
            <pc:docMk/>
            <pc:sldMk cId="2059308575" sldId="1896"/>
            <ac:spMk id="13" creationId="{B22D03B5-46C9-4FE0-992D-90068663C37C}"/>
          </ac:spMkLst>
        </pc:spChg>
        <pc:grpChg chg="mod">
          <ac:chgData name="Balamhashwa Syiemlieh [Chillibreeze]" userId="54efa616-9f42-44f8-bda7-1f8f19082b98" providerId="ADAL" clId="{06228365-7DDA-49A2-B8F0-F41D0F96C1B6}" dt="2020-07-11T04:36:54.220" v="136" actId="1076"/>
          <ac:grpSpMkLst>
            <pc:docMk/>
            <pc:sldMk cId="2059308575" sldId="1896"/>
            <ac:grpSpMk id="4" creationId="{7F3DBA0F-A5B5-4C82-9B62-258B61F14A30}"/>
          </ac:grpSpMkLst>
        </pc:grpChg>
        <pc:grpChg chg="mod">
          <ac:chgData name="Balamhashwa Syiemlieh [Chillibreeze]" userId="54efa616-9f42-44f8-bda7-1f8f19082b98" providerId="ADAL" clId="{06228365-7DDA-49A2-B8F0-F41D0F96C1B6}" dt="2020-07-11T04:36:54.220" v="136" actId="1076"/>
          <ac:grpSpMkLst>
            <pc:docMk/>
            <pc:sldMk cId="2059308575" sldId="1896"/>
            <ac:grpSpMk id="10" creationId="{AE1E7903-F788-4169-8AD9-7D6163C0F89D}"/>
          </ac:grpSpMkLst>
        </pc:grpChg>
        <pc:picChg chg="mod">
          <ac:chgData name="Balamhashwa Syiemlieh [Chillibreeze]" userId="54efa616-9f42-44f8-bda7-1f8f19082b98" providerId="ADAL" clId="{06228365-7DDA-49A2-B8F0-F41D0F96C1B6}" dt="2020-07-11T04:36:54.220" v="136" actId="1076"/>
          <ac:picMkLst>
            <pc:docMk/>
            <pc:sldMk cId="2059308575" sldId="1896"/>
            <ac:picMk id="3" creationId="{3057C0C4-174A-44AB-90A4-9E3C82BB5644}"/>
          </ac:picMkLst>
        </pc:picChg>
        <pc:picChg chg="mod">
          <ac:chgData name="Balamhashwa Syiemlieh [Chillibreeze]" userId="54efa616-9f42-44f8-bda7-1f8f19082b98" providerId="ADAL" clId="{06228365-7DDA-49A2-B8F0-F41D0F96C1B6}" dt="2020-07-11T04:36:54.220" v="136" actId="1076"/>
          <ac:picMkLst>
            <pc:docMk/>
            <pc:sldMk cId="2059308575" sldId="1896"/>
            <ac:picMk id="18" creationId="{6100BF6C-A2DB-4C7F-A8E0-0893C26F98C9}"/>
          </ac:picMkLst>
        </pc:picChg>
        <pc:cxnChg chg="mod">
          <ac:chgData name="Balamhashwa Syiemlieh [Chillibreeze]" userId="54efa616-9f42-44f8-bda7-1f8f19082b98" providerId="ADAL" clId="{06228365-7DDA-49A2-B8F0-F41D0F96C1B6}" dt="2020-07-11T04:36:54.220" v="136" actId="1076"/>
          <ac:cxnSpMkLst>
            <pc:docMk/>
            <pc:sldMk cId="2059308575" sldId="1896"/>
            <ac:cxnSpMk id="9" creationId="{400FAA32-322C-4999-8D94-774DF6E75A7F}"/>
          </ac:cxnSpMkLst>
        </pc:cxnChg>
      </pc:sldChg>
      <pc:sldChg chg="addSp delSp modSp add mod">
        <pc:chgData name="Balamhashwa Syiemlieh [Chillibreeze]" userId="54efa616-9f42-44f8-bda7-1f8f19082b98" providerId="ADAL" clId="{06228365-7DDA-49A2-B8F0-F41D0F96C1B6}" dt="2020-07-11T04:39:08.345" v="161" actId="165"/>
        <pc:sldMkLst>
          <pc:docMk/>
          <pc:sldMk cId="1783628065" sldId="1897"/>
        </pc:sldMkLst>
        <pc:spChg chg="mod">
          <ac:chgData name="Balamhashwa Syiemlieh [Chillibreeze]" userId="54efa616-9f42-44f8-bda7-1f8f19082b98" providerId="ADAL" clId="{06228365-7DDA-49A2-B8F0-F41D0F96C1B6}" dt="2020-07-11T04:38:18.618" v="149" actId="12789"/>
          <ac:spMkLst>
            <pc:docMk/>
            <pc:sldMk cId="1783628065" sldId="1897"/>
            <ac:spMk id="9" creationId="{76AB3A56-A4DB-4B36-89FC-74ED69BA148A}"/>
          </ac:spMkLst>
        </pc:spChg>
        <pc:spChg chg="mod">
          <ac:chgData name="Balamhashwa Syiemlieh [Chillibreeze]" userId="54efa616-9f42-44f8-bda7-1f8f19082b98" providerId="ADAL" clId="{06228365-7DDA-49A2-B8F0-F41D0F96C1B6}" dt="2020-07-11T04:38:21.255" v="150" actId="12789"/>
          <ac:spMkLst>
            <pc:docMk/>
            <pc:sldMk cId="1783628065" sldId="1897"/>
            <ac:spMk id="12" creationId="{9278FA5D-21E7-4EE7-BEFF-71B296FCBDA9}"/>
          </ac:spMkLst>
        </pc:spChg>
        <pc:spChg chg="mod">
          <ac:chgData name="Balamhashwa Syiemlieh [Chillibreeze]" userId="54efa616-9f42-44f8-bda7-1f8f19082b98" providerId="ADAL" clId="{06228365-7DDA-49A2-B8F0-F41D0F96C1B6}" dt="2020-07-11T04:38:23.215" v="151" actId="12789"/>
          <ac:spMkLst>
            <pc:docMk/>
            <pc:sldMk cId="1783628065" sldId="1897"/>
            <ac:spMk id="15" creationId="{3A055B6D-EAE8-417E-903B-4BA193575669}"/>
          </ac:spMkLst>
        </pc:spChg>
        <pc:spChg chg="mod">
          <ac:chgData name="Balamhashwa Syiemlieh [Chillibreeze]" userId="54efa616-9f42-44f8-bda7-1f8f19082b98" providerId="ADAL" clId="{06228365-7DDA-49A2-B8F0-F41D0F96C1B6}" dt="2020-07-11T04:38:24.885" v="152" actId="12789"/>
          <ac:spMkLst>
            <pc:docMk/>
            <pc:sldMk cId="1783628065" sldId="1897"/>
            <ac:spMk id="18" creationId="{3DF58E8E-CE5A-4023-8BD3-F355AD9EFEE9}"/>
          </ac:spMkLst>
        </pc:spChg>
        <pc:spChg chg="mod">
          <ac:chgData name="Balamhashwa Syiemlieh [Chillibreeze]" userId="54efa616-9f42-44f8-bda7-1f8f19082b98" providerId="ADAL" clId="{06228365-7DDA-49A2-B8F0-F41D0F96C1B6}" dt="2020-07-11T04:38:26.567" v="153" actId="12789"/>
          <ac:spMkLst>
            <pc:docMk/>
            <pc:sldMk cId="1783628065" sldId="1897"/>
            <ac:spMk id="21" creationId="{2B57C537-5BDE-483F-AB16-E17BDF0B3A8D}"/>
          </ac:spMkLst>
        </pc:spChg>
        <pc:spChg chg="mod">
          <ac:chgData name="Balamhashwa Syiemlieh [Chillibreeze]" userId="54efa616-9f42-44f8-bda7-1f8f19082b98" providerId="ADAL" clId="{06228365-7DDA-49A2-B8F0-F41D0F96C1B6}" dt="2020-07-11T04:38:28.388" v="154" actId="12789"/>
          <ac:spMkLst>
            <pc:docMk/>
            <pc:sldMk cId="1783628065" sldId="1897"/>
            <ac:spMk id="24" creationId="{75AC2115-6714-4559-BD68-C2B66C1BBC6F}"/>
          </ac:spMkLst>
        </pc:spChg>
        <pc:spChg chg="mod">
          <ac:chgData name="Balamhashwa Syiemlieh [Chillibreeze]" userId="54efa616-9f42-44f8-bda7-1f8f19082b98" providerId="ADAL" clId="{06228365-7DDA-49A2-B8F0-F41D0F96C1B6}" dt="2020-07-11T04:38:59.831" v="156" actId="165"/>
          <ac:spMkLst>
            <pc:docMk/>
            <pc:sldMk cId="1783628065" sldId="1897"/>
            <ac:spMk id="26" creationId="{AA5E8042-E73F-4F5C-A334-236C5488BEDC}"/>
          </ac:spMkLst>
        </pc:spChg>
        <pc:spChg chg="mod">
          <ac:chgData name="Balamhashwa Syiemlieh [Chillibreeze]" userId="54efa616-9f42-44f8-bda7-1f8f19082b98" providerId="ADAL" clId="{06228365-7DDA-49A2-B8F0-F41D0F96C1B6}" dt="2020-07-11T04:38:59.831" v="156" actId="165"/>
          <ac:spMkLst>
            <pc:docMk/>
            <pc:sldMk cId="1783628065" sldId="1897"/>
            <ac:spMk id="27" creationId="{BEFFBD57-6045-49AD-AE7B-61A32760D2AF}"/>
          </ac:spMkLst>
        </pc:spChg>
        <pc:spChg chg="mod">
          <ac:chgData name="Balamhashwa Syiemlieh [Chillibreeze]" userId="54efa616-9f42-44f8-bda7-1f8f19082b98" providerId="ADAL" clId="{06228365-7DDA-49A2-B8F0-F41D0F96C1B6}" dt="2020-07-11T04:39:01.492" v="157" actId="165"/>
          <ac:spMkLst>
            <pc:docMk/>
            <pc:sldMk cId="1783628065" sldId="1897"/>
            <ac:spMk id="29" creationId="{B74BA819-79C9-45D3-B063-3CD87209CECA}"/>
          </ac:spMkLst>
        </pc:spChg>
        <pc:spChg chg="mod">
          <ac:chgData name="Balamhashwa Syiemlieh [Chillibreeze]" userId="54efa616-9f42-44f8-bda7-1f8f19082b98" providerId="ADAL" clId="{06228365-7DDA-49A2-B8F0-F41D0F96C1B6}" dt="2020-07-11T04:39:01.492" v="157" actId="165"/>
          <ac:spMkLst>
            <pc:docMk/>
            <pc:sldMk cId="1783628065" sldId="1897"/>
            <ac:spMk id="30" creationId="{65E9C082-5393-4EE1-9017-454EB778BB14}"/>
          </ac:spMkLst>
        </pc:spChg>
        <pc:spChg chg="mod">
          <ac:chgData name="Balamhashwa Syiemlieh [Chillibreeze]" userId="54efa616-9f42-44f8-bda7-1f8f19082b98" providerId="ADAL" clId="{06228365-7DDA-49A2-B8F0-F41D0F96C1B6}" dt="2020-07-11T04:39:03.218" v="158" actId="165"/>
          <ac:spMkLst>
            <pc:docMk/>
            <pc:sldMk cId="1783628065" sldId="1897"/>
            <ac:spMk id="32" creationId="{F78308AA-6F1D-4A64-9329-7355DCADB466}"/>
          </ac:spMkLst>
        </pc:spChg>
        <pc:spChg chg="mod">
          <ac:chgData name="Balamhashwa Syiemlieh [Chillibreeze]" userId="54efa616-9f42-44f8-bda7-1f8f19082b98" providerId="ADAL" clId="{06228365-7DDA-49A2-B8F0-F41D0F96C1B6}" dt="2020-07-11T04:39:03.218" v="158" actId="165"/>
          <ac:spMkLst>
            <pc:docMk/>
            <pc:sldMk cId="1783628065" sldId="1897"/>
            <ac:spMk id="33" creationId="{338063EC-2455-4BA7-8130-E2457A8C8953}"/>
          </ac:spMkLst>
        </pc:spChg>
        <pc:spChg chg="mod">
          <ac:chgData name="Balamhashwa Syiemlieh [Chillibreeze]" userId="54efa616-9f42-44f8-bda7-1f8f19082b98" providerId="ADAL" clId="{06228365-7DDA-49A2-B8F0-F41D0F96C1B6}" dt="2020-07-11T04:39:04.760" v="159" actId="165"/>
          <ac:spMkLst>
            <pc:docMk/>
            <pc:sldMk cId="1783628065" sldId="1897"/>
            <ac:spMk id="35" creationId="{CFEFF90E-90FE-42D0-9E8B-4954A16EE551}"/>
          </ac:spMkLst>
        </pc:spChg>
        <pc:spChg chg="mod">
          <ac:chgData name="Balamhashwa Syiemlieh [Chillibreeze]" userId="54efa616-9f42-44f8-bda7-1f8f19082b98" providerId="ADAL" clId="{06228365-7DDA-49A2-B8F0-F41D0F96C1B6}" dt="2020-07-11T04:39:04.760" v="159" actId="165"/>
          <ac:spMkLst>
            <pc:docMk/>
            <pc:sldMk cId="1783628065" sldId="1897"/>
            <ac:spMk id="36" creationId="{39039864-083E-4F8D-8F96-A4195B7EC2BC}"/>
          </ac:spMkLst>
        </pc:spChg>
        <pc:spChg chg="mod">
          <ac:chgData name="Balamhashwa Syiemlieh [Chillibreeze]" userId="54efa616-9f42-44f8-bda7-1f8f19082b98" providerId="ADAL" clId="{06228365-7DDA-49A2-B8F0-F41D0F96C1B6}" dt="2020-07-11T04:39:05.853" v="160" actId="165"/>
          <ac:spMkLst>
            <pc:docMk/>
            <pc:sldMk cId="1783628065" sldId="1897"/>
            <ac:spMk id="38" creationId="{A0A364F3-9FEC-4C08-9AE4-94FF7829276E}"/>
          </ac:spMkLst>
        </pc:spChg>
        <pc:spChg chg="mod">
          <ac:chgData name="Balamhashwa Syiemlieh [Chillibreeze]" userId="54efa616-9f42-44f8-bda7-1f8f19082b98" providerId="ADAL" clId="{06228365-7DDA-49A2-B8F0-F41D0F96C1B6}" dt="2020-07-11T04:39:05.853" v="160" actId="165"/>
          <ac:spMkLst>
            <pc:docMk/>
            <pc:sldMk cId="1783628065" sldId="1897"/>
            <ac:spMk id="39" creationId="{3CFE5F14-1AFE-4443-969A-C71A347EE737}"/>
          </ac:spMkLst>
        </pc:spChg>
        <pc:spChg chg="mod">
          <ac:chgData name="Balamhashwa Syiemlieh [Chillibreeze]" userId="54efa616-9f42-44f8-bda7-1f8f19082b98" providerId="ADAL" clId="{06228365-7DDA-49A2-B8F0-F41D0F96C1B6}" dt="2020-07-11T04:39:08.345" v="161" actId="165"/>
          <ac:spMkLst>
            <pc:docMk/>
            <pc:sldMk cId="1783628065" sldId="1897"/>
            <ac:spMk id="41" creationId="{F3672537-5782-4626-8845-7580ACED5B9A}"/>
          </ac:spMkLst>
        </pc:spChg>
        <pc:spChg chg="mod">
          <ac:chgData name="Balamhashwa Syiemlieh [Chillibreeze]" userId="54efa616-9f42-44f8-bda7-1f8f19082b98" providerId="ADAL" clId="{06228365-7DDA-49A2-B8F0-F41D0F96C1B6}" dt="2020-07-11T04:39:08.345" v="161" actId="165"/>
          <ac:spMkLst>
            <pc:docMk/>
            <pc:sldMk cId="1783628065" sldId="1897"/>
            <ac:spMk id="42" creationId="{F60A637D-5A32-4BBE-A610-377A901DEC2D}"/>
          </ac:spMkLst>
        </pc:spChg>
        <pc:grpChg chg="add del mod">
          <ac:chgData name="Balamhashwa Syiemlieh [Chillibreeze]" userId="54efa616-9f42-44f8-bda7-1f8f19082b98" providerId="ADAL" clId="{06228365-7DDA-49A2-B8F0-F41D0F96C1B6}" dt="2020-07-11T04:38:59.831" v="156" actId="165"/>
          <ac:grpSpMkLst>
            <pc:docMk/>
            <pc:sldMk cId="1783628065" sldId="1897"/>
            <ac:grpSpMk id="3" creationId="{F35A9AE0-71A8-4519-94F4-A5BD4A884DBC}"/>
          </ac:grpSpMkLst>
        </pc:grpChg>
        <pc:grpChg chg="add del mod">
          <ac:chgData name="Balamhashwa Syiemlieh [Chillibreeze]" userId="54efa616-9f42-44f8-bda7-1f8f19082b98" providerId="ADAL" clId="{06228365-7DDA-49A2-B8F0-F41D0F96C1B6}" dt="2020-07-11T04:39:01.492" v="157" actId="165"/>
          <ac:grpSpMkLst>
            <pc:docMk/>
            <pc:sldMk cId="1783628065" sldId="1897"/>
            <ac:grpSpMk id="4" creationId="{A4777D6F-8153-42FB-A8E0-10EA9B69EEF0}"/>
          </ac:grpSpMkLst>
        </pc:grpChg>
        <pc:grpChg chg="add del mod">
          <ac:chgData name="Balamhashwa Syiemlieh [Chillibreeze]" userId="54efa616-9f42-44f8-bda7-1f8f19082b98" providerId="ADAL" clId="{06228365-7DDA-49A2-B8F0-F41D0F96C1B6}" dt="2020-07-11T04:39:03.218" v="158" actId="165"/>
          <ac:grpSpMkLst>
            <pc:docMk/>
            <pc:sldMk cId="1783628065" sldId="1897"/>
            <ac:grpSpMk id="6" creationId="{90FEBDA6-5D71-4989-A1B4-95340A4A11E9}"/>
          </ac:grpSpMkLst>
        </pc:grpChg>
        <pc:grpChg chg="add del mod">
          <ac:chgData name="Balamhashwa Syiemlieh [Chillibreeze]" userId="54efa616-9f42-44f8-bda7-1f8f19082b98" providerId="ADAL" clId="{06228365-7DDA-49A2-B8F0-F41D0F96C1B6}" dt="2020-07-11T04:39:04.760" v="159" actId="165"/>
          <ac:grpSpMkLst>
            <pc:docMk/>
            <pc:sldMk cId="1783628065" sldId="1897"/>
            <ac:grpSpMk id="7" creationId="{6D6AC68C-6602-484B-8098-D2E83FDC73DD}"/>
          </ac:grpSpMkLst>
        </pc:grpChg>
        <pc:grpChg chg="add del mod">
          <ac:chgData name="Balamhashwa Syiemlieh [Chillibreeze]" userId="54efa616-9f42-44f8-bda7-1f8f19082b98" providerId="ADAL" clId="{06228365-7DDA-49A2-B8F0-F41D0F96C1B6}" dt="2020-07-11T04:39:05.853" v="160" actId="165"/>
          <ac:grpSpMkLst>
            <pc:docMk/>
            <pc:sldMk cId="1783628065" sldId="1897"/>
            <ac:grpSpMk id="8" creationId="{7463DC9C-383F-4BB3-920D-B12762167A6B}"/>
          </ac:grpSpMkLst>
        </pc:grpChg>
        <pc:grpChg chg="add del mod">
          <ac:chgData name="Balamhashwa Syiemlieh [Chillibreeze]" userId="54efa616-9f42-44f8-bda7-1f8f19082b98" providerId="ADAL" clId="{06228365-7DDA-49A2-B8F0-F41D0F96C1B6}" dt="2020-07-11T04:39:08.345" v="161" actId="165"/>
          <ac:grpSpMkLst>
            <pc:docMk/>
            <pc:sldMk cId="1783628065" sldId="1897"/>
            <ac:grpSpMk id="10" creationId="{45C8C047-07D7-44EF-A488-1B1619795030}"/>
          </ac:grpSpMkLst>
        </pc:grpChg>
        <pc:grpChg chg="mod topLvl">
          <ac:chgData name="Balamhashwa Syiemlieh [Chillibreeze]" userId="54efa616-9f42-44f8-bda7-1f8f19082b98" providerId="ADAL" clId="{06228365-7DDA-49A2-B8F0-F41D0F96C1B6}" dt="2020-07-11T04:38:59.831" v="156" actId="165"/>
          <ac:grpSpMkLst>
            <pc:docMk/>
            <pc:sldMk cId="1783628065" sldId="1897"/>
            <ac:grpSpMk id="25" creationId="{6A112353-8C15-4658-A93C-048D5E576443}"/>
          </ac:grpSpMkLst>
        </pc:grpChg>
        <pc:grpChg chg="mod topLvl">
          <ac:chgData name="Balamhashwa Syiemlieh [Chillibreeze]" userId="54efa616-9f42-44f8-bda7-1f8f19082b98" providerId="ADAL" clId="{06228365-7DDA-49A2-B8F0-F41D0F96C1B6}" dt="2020-07-11T04:39:01.492" v="157" actId="165"/>
          <ac:grpSpMkLst>
            <pc:docMk/>
            <pc:sldMk cId="1783628065" sldId="1897"/>
            <ac:grpSpMk id="28" creationId="{C3072F2D-D083-4F75-97DA-C62426C6CB58}"/>
          </ac:grpSpMkLst>
        </pc:grpChg>
        <pc:grpChg chg="mod topLvl">
          <ac:chgData name="Balamhashwa Syiemlieh [Chillibreeze]" userId="54efa616-9f42-44f8-bda7-1f8f19082b98" providerId="ADAL" clId="{06228365-7DDA-49A2-B8F0-F41D0F96C1B6}" dt="2020-07-11T04:39:03.218" v="158" actId="165"/>
          <ac:grpSpMkLst>
            <pc:docMk/>
            <pc:sldMk cId="1783628065" sldId="1897"/>
            <ac:grpSpMk id="31" creationId="{5589C358-DEA7-4CDD-AE94-D5DEDAA4F4E4}"/>
          </ac:grpSpMkLst>
        </pc:grpChg>
        <pc:grpChg chg="mod topLvl">
          <ac:chgData name="Balamhashwa Syiemlieh [Chillibreeze]" userId="54efa616-9f42-44f8-bda7-1f8f19082b98" providerId="ADAL" clId="{06228365-7DDA-49A2-B8F0-F41D0F96C1B6}" dt="2020-07-11T04:39:04.760" v="159" actId="165"/>
          <ac:grpSpMkLst>
            <pc:docMk/>
            <pc:sldMk cId="1783628065" sldId="1897"/>
            <ac:grpSpMk id="34" creationId="{A64CCFE7-D535-45CC-9960-C8CF29C2F48D}"/>
          </ac:grpSpMkLst>
        </pc:grpChg>
        <pc:grpChg chg="mod topLvl">
          <ac:chgData name="Balamhashwa Syiemlieh [Chillibreeze]" userId="54efa616-9f42-44f8-bda7-1f8f19082b98" providerId="ADAL" clId="{06228365-7DDA-49A2-B8F0-F41D0F96C1B6}" dt="2020-07-11T04:39:05.853" v="160" actId="165"/>
          <ac:grpSpMkLst>
            <pc:docMk/>
            <pc:sldMk cId="1783628065" sldId="1897"/>
            <ac:grpSpMk id="37" creationId="{35C91C5E-4196-422D-9730-B8C591BE6EAC}"/>
          </ac:grpSpMkLst>
        </pc:grpChg>
        <pc:grpChg chg="mod topLvl">
          <ac:chgData name="Balamhashwa Syiemlieh [Chillibreeze]" userId="54efa616-9f42-44f8-bda7-1f8f19082b98" providerId="ADAL" clId="{06228365-7DDA-49A2-B8F0-F41D0F96C1B6}" dt="2020-07-11T04:39:08.345" v="161" actId="165"/>
          <ac:grpSpMkLst>
            <pc:docMk/>
            <pc:sldMk cId="1783628065" sldId="1897"/>
            <ac:grpSpMk id="40" creationId="{F201956F-86A0-4B0B-AC34-6CFB9BF2A1A8}"/>
          </ac:grpSpMkLst>
        </pc:grpChg>
        <pc:picChg chg="mod topLvl">
          <ac:chgData name="Balamhashwa Syiemlieh [Chillibreeze]" userId="54efa616-9f42-44f8-bda7-1f8f19082b98" providerId="ADAL" clId="{06228365-7DDA-49A2-B8F0-F41D0F96C1B6}" dt="2020-07-11T04:39:05.853" v="160" actId="165"/>
          <ac:picMkLst>
            <pc:docMk/>
            <pc:sldMk cId="1783628065" sldId="1897"/>
            <ac:picMk id="50" creationId="{E6BCEAC6-728F-4C0F-B987-D209ACD1ECE1}"/>
          </ac:picMkLst>
        </pc:picChg>
        <pc:picChg chg="mod topLvl">
          <ac:chgData name="Balamhashwa Syiemlieh [Chillibreeze]" userId="54efa616-9f42-44f8-bda7-1f8f19082b98" providerId="ADAL" clId="{06228365-7DDA-49A2-B8F0-F41D0F96C1B6}" dt="2020-07-11T04:39:03.218" v="158" actId="165"/>
          <ac:picMkLst>
            <pc:docMk/>
            <pc:sldMk cId="1783628065" sldId="1897"/>
            <ac:picMk id="54" creationId="{902B7239-E4B8-4977-A9F7-7D300440377B}"/>
          </ac:picMkLst>
        </pc:picChg>
        <pc:picChg chg="mod topLvl">
          <ac:chgData name="Balamhashwa Syiemlieh [Chillibreeze]" userId="54efa616-9f42-44f8-bda7-1f8f19082b98" providerId="ADAL" clId="{06228365-7DDA-49A2-B8F0-F41D0F96C1B6}" dt="2020-07-11T04:39:04.760" v="159" actId="165"/>
          <ac:picMkLst>
            <pc:docMk/>
            <pc:sldMk cId="1783628065" sldId="1897"/>
            <ac:picMk id="56" creationId="{6F0EC71B-0003-4419-96AF-7F1CA7A8FB58}"/>
          </ac:picMkLst>
        </pc:picChg>
        <pc:picChg chg="mod topLvl">
          <ac:chgData name="Balamhashwa Syiemlieh [Chillibreeze]" userId="54efa616-9f42-44f8-bda7-1f8f19082b98" providerId="ADAL" clId="{06228365-7DDA-49A2-B8F0-F41D0F96C1B6}" dt="2020-07-11T04:39:08.345" v="161" actId="165"/>
          <ac:picMkLst>
            <pc:docMk/>
            <pc:sldMk cId="1783628065" sldId="1897"/>
            <ac:picMk id="58" creationId="{848D2BE8-4E65-403A-86F8-C9CE7868877B}"/>
          </ac:picMkLst>
        </pc:picChg>
        <pc:picChg chg="mod topLvl">
          <ac:chgData name="Balamhashwa Syiemlieh [Chillibreeze]" userId="54efa616-9f42-44f8-bda7-1f8f19082b98" providerId="ADAL" clId="{06228365-7DDA-49A2-B8F0-F41D0F96C1B6}" dt="2020-07-11T04:38:59.831" v="156" actId="165"/>
          <ac:picMkLst>
            <pc:docMk/>
            <pc:sldMk cId="1783628065" sldId="1897"/>
            <ac:picMk id="64" creationId="{1AF840B6-624A-4583-9C39-C35C67B6B2AE}"/>
          </ac:picMkLst>
        </pc:picChg>
        <pc:picChg chg="mod topLvl">
          <ac:chgData name="Balamhashwa Syiemlieh [Chillibreeze]" userId="54efa616-9f42-44f8-bda7-1f8f19082b98" providerId="ADAL" clId="{06228365-7DDA-49A2-B8F0-F41D0F96C1B6}" dt="2020-07-11T04:39:01.492" v="157" actId="165"/>
          <ac:picMkLst>
            <pc:docMk/>
            <pc:sldMk cId="1783628065" sldId="1897"/>
            <ac:picMk id="66" creationId="{DE79760D-145A-47C5-A40D-AA69B13F3C00}"/>
          </ac:picMkLst>
        </pc:picChg>
      </pc:sldChg>
      <pc:sldChg chg="modSp add mod">
        <pc:chgData name="Balamhashwa Syiemlieh [Chillibreeze]" userId="54efa616-9f42-44f8-bda7-1f8f19082b98" providerId="ADAL" clId="{06228365-7DDA-49A2-B8F0-F41D0F96C1B6}" dt="2020-07-11T04:38:41.379" v="155" actId="465"/>
        <pc:sldMkLst>
          <pc:docMk/>
          <pc:sldMk cId="3190384538" sldId="1898"/>
        </pc:sldMkLst>
        <pc:spChg chg="mod">
          <ac:chgData name="Balamhashwa Syiemlieh [Chillibreeze]" userId="54efa616-9f42-44f8-bda7-1f8f19082b98" providerId="ADAL" clId="{06228365-7DDA-49A2-B8F0-F41D0F96C1B6}" dt="2020-07-11T04:38:41.379" v="155" actId="465"/>
          <ac:spMkLst>
            <pc:docMk/>
            <pc:sldMk cId="3190384538" sldId="1898"/>
            <ac:spMk id="5" creationId="{0E6E66B4-CA71-46A0-903E-933ACA7E7A68}"/>
          </ac:spMkLst>
        </pc:spChg>
        <pc:spChg chg="mod">
          <ac:chgData name="Balamhashwa Syiemlieh [Chillibreeze]" userId="54efa616-9f42-44f8-bda7-1f8f19082b98" providerId="ADAL" clId="{06228365-7DDA-49A2-B8F0-F41D0F96C1B6}" dt="2020-07-11T04:38:41.379" v="155" actId="465"/>
          <ac:spMkLst>
            <pc:docMk/>
            <pc:sldMk cId="3190384538" sldId="1898"/>
            <ac:spMk id="6" creationId="{3077D35B-C486-4A5E-8025-019F8A8EF3E5}"/>
          </ac:spMkLst>
        </pc:spChg>
        <pc:spChg chg="mod">
          <ac:chgData name="Balamhashwa Syiemlieh [Chillibreeze]" userId="54efa616-9f42-44f8-bda7-1f8f19082b98" providerId="ADAL" clId="{06228365-7DDA-49A2-B8F0-F41D0F96C1B6}" dt="2020-07-11T04:38:41.379" v="155" actId="465"/>
          <ac:spMkLst>
            <pc:docMk/>
            <pc:sldMk cId="3190384538" sldId="1898"/>
            <ac:spMk id="7" creationId="{7E647E45-7E23-4BB3-A1B5-264537FC900F}"/>
          </ac:spMkLst>
        </pc:spChg>
        <pc:spChg chg="mod">
          <ac:chgData name="Balamhashwa Syiemlieh [Chillibreeze]" userId="54efa616-9f42-44f8-bda7-1f8f19082b98" providerId="ADAL" clId="{06228365-7DDA-49A2-B8F0-F41D0F96C1B6}" dt="2020-07-11T04:38:41.379" v="155" actId="465"/>
          <ac:spMkLst>
            <pc:docMk/>
            <pc:sldMk cId="3190384538" sldId="1898"/>
            <ac:spMk id="8" creationId="{20DE24FD-D9F9-4187-8EC5-D21B87F4E1E2}"/>
          </ac:spMkLst>
        </pc:spChg>
      </pc:sldChg>
      <pc:sldChg chg="addSp delSp modSp add mod">
        <pc:chgData name="Balamhashwa Syiemlieh [Chillibreeze]" userId="54efa616-9f42-44f8-bda7-1f8f19082b98" providerId="ADAL" clId="{06228365-7DDA-49A2-B8F0-F41D0F96C1B6}" dt="2020-07-11T04:40:24.733" v="186" actId="165"/>
        <pc:sldMkLst>
          <pc:docMk/>
          <pc:sldMk cId="2201136528" sldId="1899"/>
        </pc:sldMkLst>
        <pc:spChg chg="mod">
          <ac:chgData name="Balamhashwa Syiemlieh [Chillibreeze]" userId="54efa616-9f42-44f8-bda7-1f8f19082b98" providerId="ADAL" clId="{06228365-7DDA-49A2-B8F0-F41D0F96C1B6}" dt="2020-07-11T04:39:40.885" v="172" actId="12789"/>
          <ac:spMkLst>
            <pc:docMk/>
            <pc:sldMk cId="2201136528" sldId="1899"/>
            <ac:spMk id="5" creationId="{95651BF4-086E-4A5C-9133-3CF449F008BF}"/>
          </ac:spMkLst>
        </pc:spChg>
        <pc:spChg chg="mod">
          <ac:chgData name="Balamhashwa Syiemlieh [Chillibreeze]" userId="54efa616-9f42-44f8-bda7-1f8f19082b98" providerId="ADAL" clId="{06228365-7DDA-49A2-B8F0-F41D0F96C1B6}" dt="2020-07-11T04:39:42.646" v="173" actId="12789"/>
          <ac:spMkLst>
            <pc:docMk/>
            <pc:sldMk cId="2201136528" sldId="1899"/>
            <ac:spMk id="8" creationId="{8172ED75-3161-4FDA-961C-49BA0A6EC328}"/>
          </ac:spMkLst>
        </pc:spChg>
        <pc:spChg chg="mod">
          <ac:chgData name="Balamhashwa Syiemlieh [Chillibreeze]" userId="54efa616-9f42-44f8-bda7-1f8f19082b98" providerId="ADAL" clId="{06228365-7DDA-49A2-B8F0-F41D0F96C1B6}" dt="2020-07-11T04:39:44.471" v="174" actId="12789"/>
          <ac:spMkLst>
            <pc:docMk/>
            <pc:sldMk cId="2201136528" sldId="1899"/>
            <ac:spMk id="11" creationId="{9023E69A-D90E-4649-81AD-0720AF300C4A}"/>
          </ac:spMkLst>
        </pc:spChg>
        <pc:spChg chg="mod">
          <ac:chgData name="Balamhashwa Syiemlieh [Chillibreeze]" userId="54efa616-9f42-44f8-bda7-1f8f19082b98" providerId="ADAL" clId="{06228365-7DDA-49A2-B8F0-F41D0F96C1B6}" dt="2020-07-11T04:39:46.252" v="175" actId="12789"/>
          <ac:spMkLst>
            <pc:docMk/>
            <pc:sldMk cId="2201136528" sldId="1899"/>
            <ac:spMk id="14" creationId="{469DF166-43CA-4AF9-A92D-75EBD44C159F}"/>
          </ac:spMkLst>
        </pc:spChg>
        <pc:spChg chg="mod">
          <ac:chgData name="Balamhashwa Syiemlieh [Chillibreeze]" userId="54efa616-9f42-44f8-bda7-1f8f19082b98" providerId="ADAL" clId="{06228365-7DDA-49A2-B8F0-F41D0F96C1B6}" dt="2020-07-11T04:39:51.405" v="176" actId="12789"/>
          <ac:spMkLst>
            <pc:docMk/>
            <pc:sldMk cId="2201136528" sldId="1899"/>
            <ac:spMk id="17" creationId="{BF5AF53D-5E3B-49A5-9347-654FD8139BF3}"/>
          </ac:spMkLst>
        </pc:spChg>
        <pc:spChg chg="mod">
          <ac:chgData name="Balamhashwa Syiemlieh [Chillibreeze]" userId="54efa616-9f42-44f8-bda7-1f8f19082b98" providerId="ADAL" clId="{06228365-7DDA-49A2-B8F0-F41D0F96C1B6}" dt="2020-07-11T04:39:53.966" v="177" actId="12789"/>
          <ac:spMkLst>
            <pc:docMk/>
            <pc:sldMk cId="2201136528" sldId="1899"/>
            <ac:spMk id="20" creationId="{226B551B-A558-479D-87B4-E62805F90957}"/>
          </ac:spMkLst>
        </pc:spChg>
        <pc:spChg chg="mod">
          <ac:chgData name="Balamhashwa Syiemlieh [Chillibreeze]" userId="54efa616-9f42-44f8-bda7-1f8f19082b98" providerId="ADAL" clId="{06228365-7DDA-49A2-B8F0-F41D0F96C1B6}" dt="2020-07-11T04:39:56.503" v="178" actId="12789"/>
          <ac:spMkLst>
            <pc:docMk/>
            <pc:sldMk cId="2201136528" sldId="1899"/>
            <ac:spMk id="23" creationId="{BB692347-8CE0-434E-B62E-9B84091097C7}"/>
          </ac:spMkLst>
        </pc:spChg>
        <pc:spChg chg="mod topLvl">
          <ac:chgData name="Balamhashwa Syiemlieh [Chillibreeze]" userId="54efa616-9f42-44f8-bda7-1f8f19082b98" providerId="ADAL" clId="{06228365-7DDA-49A2-B8F0-F41D0F96C1B6}" dt="2020-07-11T04:40:24.733" v="186" actId="165"/>
          <ac:spMkLst>
            <pc:docMk/>
            <pc:sldMk cId="2201136528" sldId="1899"/>
            <ac:spMk id="39" creationId="{D671536A-D814-4223-8574-6B9BDBDB79F9}"/>
          </ac:spMkLst>
        </pc:spChg>
        <pc:spChg chg="mod topLvl">
          <ac:chgData name="Balamhashwa Syiemlieh [Chillibreeze]" userId="54efa616-9f42-44f8-bda7-1f8f19082b98" providerId="ADAL" clId="{06228365-7DDA-49A2-B8F0-F41D0F96C1B6}" dt="2020-07-11T04:40:24.733" v="186" actId="165"/>
          <ac:spMkLst>
            <pc:docMk/>
            <pc:sldMk cId="2201136528" sldId="1899"/>
            <ac:spMk id="40" creationId="{ABAC1419-BCAB-4AF1-8AC8-26D958DD65ED}"/>
          </ac:spMkLst>
        </pc:spChg>
        <pc:spChg chg="mod topLvl">
          <ac:chgData name="Balamhashwa Syiemlieh [Chillibreeze]" userId="54efa616-9f42-44f8-bda7-1f8f19082b98" providerId="ADAL" clId="{06228365-7DDA-49A2-B8F0-F41D0F96C1B6}" dt="2020-07-11T04:40:09.684" v="180" actId="165"/>
          <ac:spMkLst>
            <pc:docMk/>
            <pc:sldMk cId="2201136528" sldId="1899"/>
            <ac:spMk id="45" creationId="{96EA86BB-954A-4620-9207-451F3F9DF9A0}"/>
          </ac:spMkLst>
        </pc:spChg>
        <pc:spChg chg="mod topLvl">
          <ac:chgData name="Balamhashwa Syiemlieh [Chillibreeze]" userId="54efa616-9f42-44f8-bda7-1f8f19082b98" providerId="ADAL" clId="{06228365-7DDA-49A2-B8F0-F41D0F96C1B6}" dt="2020-07-11T04:40:09.684" v="180" actId="165"/>
          <ac:spMkLst>
            <pc:docMk/>
            <pc:sldMk cId="2201136528" sldId="1899"/>
            <ac:spMk id="46" creationId="{E39379D2-7856-4646-A44A-B6FAACF0795E}"/>
          </ac:spMkLst>
        </pc:spChg>
        <pc:spChg chg="mod topLvl">
          <ac:chgData name="Balamhashwa Syiemlieh [Chillibreeze]" userId="54efa616-9f42-44f8-bda7-1f8f19082b98" providerId="ADAL" clId="{06228365-7DDA-49A2-B8F0-F41D0F96C1B6}" dt="2020-07-11T04:40:22.669" v="185" actId="165"/>
          <ac:spMkLst>
            <pc:docMk/>
            <pc:sldMk cId="2201136528" sldId="1899"/>
            <ac:spMk id="48" creationId="{A58C84FC-54F7-453C-8FF6-F0DE15302F6D}"/>
          </ac:spMkLst>
        </pc:spChg>
        <pc:spChg chg="mod topLvl">
          <ac:chgData name="Balamhashwa Syiemlieh [Chillibreeze]" userId="54efa616-9f42-44f8-bda7-1f8f19082b98" providerId="ADAL" clId="{06228365-7DDA-49A2-B8F0-F41D0F96C1B6}" dt="2020-07-11T04:40:22.669" v="185" actId="165"/>
          <ac:spMkLst>
            <pc:docMk/>
            <pc:sldMk cId="2201136528" sldId="1899"/>
            <ac:spMk id="49" creationId="{832911B8-AEE5-4213-B60D-E55359E9845C}"/>
          </ac:spMkLst>
        </pc:spChg>
        <pc:spChg chg="mod topLvl">
          <ac:chgData name="Balamhashwa Syiemlieh [Chillibreeze]" userId="54efa616-9f42-44f8-bda7-1f8f19082b98" providerId="ADAL" clId="{06228365-7DDA-49A2-B8F0-F41D0F96C1B6}" dt="2020-07-11T04:40:19.613" v="184" actId="165"/>
          <ac:spMkLst>
            <pc:docMk/>
            <pc:sldMk cId="2201136528" sldId="1899"/>
            <ac:spMk id="51" creationId="{C29DAE38-4715-48AA-8608-7434B2D34335}"/>
          </ac:spMkLst>
        </pc:spChg>
        <pc:spChg chg="mod topLvl">
          <ac:chgData name="Balamhashwa Syiemlieh [Chillibreeze]" userId="54efa616-9f42-44f8-bda7-1f8f19082b98" providerId="ADAL" clId="{06228365-7DDA-49A2-B8F0-F41D0F96C1B6}" dt="2020-07-11T04:40:19.613" v="184" actId="165"/>
          <ac:spMkLst>
            <pc:docMk/>
            <pc:sldMk cId="2201136528" sldId="1899"/>
            <ac:spMk id="52" creationId="{C0B1AAED-0742-4FB7-8CC8-B1CFB1355764}"/>
          </ac:spMkLst>
        </pc:spChg>
        <pc:spChg chg="mod topLvl">
          <ac:chgData name="Balamhashwa Syiemlieh [Chillibreeze]" userId="54efa616-9f42-44f8-bda7-1f8f19082b98" providerId="ADAL" clId="{06228365-7DDA-49A2-B8F0-F41D0F96C1B6}" dt="2020-07-11T04:40:17.584" v="183" actId="165"/>
          <ac:spMkLst>
            <pc:docMk/>
            <pc:sldMk cId="2201136528" sldId="1899"/>
            <ac:spMk id="54" creationId="{E01FFB49-FAE7-4678-A2C3-1F4227F7550E}"/>
          </ac:spMkLst>
        </pc:spChg>
        <pc:spChg chg="mod topLvl">
          <ac:chgData name="Balamhashwa Syiemlieh [Chillibreeze]" userId="54efa616-9f42-44f8-bda7-1f8f19082b98" providerId="ADAL" clId="{06228365-7DDA-49A2-B8F0-F41D0F96C1B6}" dt="2020-07-11T04:40:17.584" v="183" actId="165"/>
          <ac:spMkLst>
            <pc:docMk/>
            <pc:sldMk cId="2201136528" sldId="1899"/>
            <ac:spMk id="55" creationId="{7255D22C-28B9-48DD-8FFA-D67622753DE2}"/>
          </ac:spMkLst>
        </pc:spChg>
        <pc:spChg chg="mod topLvl">
          <ac:chgData name="Balamhashwa Syiemlieh [Chillibreeze]" userId="54efa616-9f42-44f8-bda7-1f8f19082b98" providerId="ADAL" clId="{06228365-7DDA-49A2-B8F0-F41D0F96C1B6}" dt="2020-07-11T04:40:15.338" v="182" actId="165"/>
          <ac:spMkLst>
            <pc:docMk/>
            <pc:sldMk cId="2201136528" sldId="1899"/>
            <ac:spMk id="57" creationId="{E16BE173-325C-4643-93B3-412BD995FA42}"/>
          </ac:spMkLst>
        </pc:spChg>
        <pc:spChg chg="mod topLvl">
          <ac:chgData name="Balamhashwa Syiemlieh [Chillibreeze]" userId="54efa616-9f42-44f8-bda7-1f8f19082b98" providerId="ADAL" clId="{06228365-7DDA-49A2-B8F0-F41D0F96C1B6}" dt="2020-07-11T04:40:15.338" v="182" actId="165"/>
          <ac:spMkLst>
            <pc:docMk/>
            <pc:sldMk cId="2201136528" sldId="1899"/>
            <ac:spMk id="58" creationId="{3178E020-65FE-44F4-AEBC-FCF97CCEBCF5}"/>
          </ac:spMkLst>
        </pc:spChg>
        <pc:spChg chg="mod topLvl">
          <ac:chgData name="Balamhashwa Syiemlieh [Chillibreeze]" userId="54efa616-9f42-44f8-bda7-1f8f19082b98" providerId="ADAL" clId="{06228365-7DDA-49A2-B8F0-F41D0F96C1B6}" dt="2020-07-11T04:40:12.603" v="181" actId="165"/>
          <ac:spMkLst>
            <pc:docMk/>
            <pc:sldMk cId="2201136528" sldId="1899"/>
            <ac:spMk id="60" creationId="{E7909751-692A-42AA-B113-9E57CAF57B86}"/>
          </ac:spMkLst>
        </pc:spChg>
        <pc:spChg chg="mod topLvl">
          <ac:chgData name="Balamhashwa Syiemlieh [Chillibreeze]" userId="54efa616-9f42-44f8-bda7-1f8f19082b98" providerId="ADAL" clId="{06228365-7DDA-49A2-B8F0-F41D0F96C1B6}" dt="2020-07-11T04:40:12.603" v="181" actId="165"/>
          <ac:spMkLst>
            <pc:docMk/>
            <pc:sldMk cId="2201136528" sldId="1899"/>
            <ac:spMk id="61" creationId="{2AC98E1C-EE91-48FA-8B69-86467685AA5A}"/>
          </ac:spMkLst>
        </pc:spChg>
        <pc:grpChg chg="add del mod">
          <ac:chgData name="Balamhashwa Syiemlieh [Chillibreeze]" userId="54efa616-9f42-44f8-bda7-1f8f19082b98" providerId="ADAL" clId="{06228365-7DDA-49A2-B8F0-F41D0F96C1B6}" dt="2020-07-11T04:40:02.812" v="179" actId="165"/>
          <ac:grpSpMkLst>
            <pc:docMk/>
            <pc:sldMk cId="2201136528" sldId="1899"/>
            <ac:grpSpMk id="3" creationId="{373D100D-B819-40C3-BEA4-1A9531132260}"/>
          </ac:grpSpMkLst>
        </pc:grpChg>
        <pc:grpChg chg="add del mod">
          <ac:chgData name="Balamhashwa Syiemlieh [Chillibreeze]" userId="54efa616-9f42-44f8-bda7-1f8f19082b98" providerId="ADAL" clId="{06228365-7DDA-49A2-B8F0-F41D0F96C1B6}" dt="2020-07-11T04:40:02.812" v="179" actId="165"/>
          <ac:grpSpMkLst>
            <pc:docMk/>
            <pc:sldMk cId="2201136528" sldId="1899"/>
            <ac:grpSpMk id="4" creationId="{B4D642A1-8962-4746-9B49-6B76E692D896}"/>
          </ac:grpSpMkLst>
        </pc:grpChg>
        <pc:grpChg chg="add del mod">
          <ac:chgData name="Balamhashwa Syiemlieh [Chillibreeze]" userId="54efa616-9f42-44f8-bda7-1f8f19082b98" providerId="ADAL" clId="{06228365-7DDA-49A2-B8F0-F41D0F96C1B6}" dt="2020-07-11T04:40:02.812" v="179" actId="165"/>
          <ac:grpSpMkLst>
            <pc:docMk/>
            <pc:sldMk cId="2201136528" sldId="1899"/>
            <ac:grpSpMk id="6" creationId="{F6CDC977-CD3B-40BD-9DE8-45FBE860A401}"/>
          </ac:grpSpMkLst>
        </pc:grpChg>
        <pc:grpChg chg="add del mod">
          <ac:chgData name="Balamhashwa Syiemlieh [Chillibreeze]" userId="54efa616-9f42-44f8-bda7-1f8f19082b98" providerId="ADAL" clId="{06228365-7DDA-49A2-B8F0-F41D0F96C1B6}" dt="2020-07-11T04:40:02.812" v="179" actId="165"/>
          <ac:grpSpMkLst>
            <pc:docMk/>
            <pc:sldMk cId="2201136528" sldId="1899"/>
            <ac:grpSpMk id="7" creationId="{414F5F42-44B7-4980-9445-78853B6396F8}"/>
          </ac:grpSpMkLst>
        </pc:grpChg>
        <pc:grpChg chg="add del mod">
          <ac:chgData name="Balamhashwa Syiemlieh [Chillibreeze]" userId="54efa616-9f42-44f8-bda7-1f8f19082b98" providerId="ADAL" clId="{06228365-7DDA-49A2-B8F0-F41D0F96C1B6}" dt="2020-07-11T04:40:02.812" v="179" actId="165"/>
          <ac:grpSpMkLst>
            <pc:docMk/>
            <pc:sldMk cId="2201136528" sldId="1899"/>
            <ac:grpSpMk id="9" creationId="{9EF0122B-A1AB-4694-8947-9D4BD929F118}"/>
          </ac:grpSpMkLst>
        </pc:grpChg>
        <pc:grpChg chg="add del mod">
          <ac:chgData name="Balamhashwa Syiemlieh [Chillibreeze]" userId="54efa616-9f42-44f8-bda7-1f8f19082b98" providerId="ADAL" clId="{06228365-7DDA-49A2-B8F0-F41D0F96C1B6}" dt="2020-07-11T04:40:02.812" v="179" actId="165"/>
          <ac:grpSpMkLst>
            <pc:docMk/>
            <pc:sldMk cId="2201136528" sldId="1899"/>
            <ac:grpSpMk id="10" creationId="{70D67C2D-6D8B-4C8F-85E3-B36D2CFFAF12}"/>
          </ac:grpSpMkLst>
        </pc:grpChg>
        <pc:grpChg chg="add del mod">
          <ac:chgData name="Balamhashwa Syiemlieh [Chillibreeze]" userId="54efa616-9f42-44f8-bda7-1f8f19082b98" providerId="ADAL" clId="{06228365-7DDA-49A2-B8F0-F41D0F96C1B6}" dt="2020-07-11T04:40:02.812" v="179" actId="165"/>
          <ac:grpSpMkLst>
            <pc:docMk/>
            <pc:sldMk cId="2201136528" sldId="1899"/>
            <ac:grpSpMk id="12" creationId="{FB88E86F-2AA4-4D98-9DC2-68CB21B0DDB8}"/>
          </ac:grpSpMkLst>
        </pc:grpChg>
        <pc:grpChg chg="del mod topLvl">
          <ac:chgData name="Balamhashwa Syiemlieh [Chillibreeze]" userId="54efa616-9f42-44f8-bda7-1f8f19082b98" providerId="ADAL" clId="{06228365-7DDA-49A2-B8F0-F41D0F96C1B6}" dt="2020-07-11T04:40:24.733" v="186" actId="165"/>
          <ac:grpSpMkLst>
            <pc:docMk/>
            <pc:sldMk cId="2201136528" sldId="1899"/>
            <ac:grpSpMk id="38" creationId="{35EF0B7F-6F60-48BC-AF48-5D77C23BA281}"/>
          </ac:grpSpMkLst>
        </pc:grpChg>
        <pc:grpChg chg="del mod topLvl">
          <ac:chgData name="Balamhashwa Syiemlieh [Chillibreeze]" userId="54efa616-9f42-44f8-bda7-1f8f19082b98" providerId="ADAL" clId="{06228365-7DDA-49A2-B8F0-F41D0F96C1B6}" dt="2020-07-11T04:40:09.684" v="180" actId="165"/>
          <ac:grpSpMkLst>
            <pc:docMk/>
            <pc:sldMk cId="2201136528" sldId="1899"/>
            <ac:grpSpMk id="44" creationId="{3E6D1897-75F6-43BA-A278-A6B9898E1F47}"/>
          </ac:grpSpMkLst>
        </pc:grpChg>
        <pc:grpChg chg="del mod topLvl">
          <ac:chgData name="Balamhashwa Syiemlieh [Chillibreeze]" userId="54efa616-9f42-44f8-bda7-1f8f19082b98" providerId="ADAL" clId="{06228365-7DDA-49A2-B8F0-F41D0F96C1B6}" dt="2020-07-11T04:40:22.669" v="185" actId="165"/>
          <ac:grpSpMkLst>
            <pc:docMk/>
            <pc:sldMk cId="2201136528" sldId="1899"/>
            <ac:grpSpMk id="47" creationId="{451C5A9A-CC32-4856-A0DA-532F8DD72C27}"/>
          </ac:grpSpMkLst>
        </pc:grpChg>
        <pc:grpChg chg="del mod topLvl">
          <ac:chgData name="Balamhashwa Syiemlieh [Chillibreeze]" userId="54efa616-9f42-44f8-bda7-1f8f19082b98" providerId="ADAL" clId="{06228365-7DDA-49A2-B8F0-F41D0F96C1B6}" dt="2020-07-11T04:40:19.613" v="184" actId="165"/>
          <ac:grpSpMkLst>
            <pc:docMk/>
            <pc:sldMk cId="2201136528" sldId="1899"/>
            <ac:grpSpMk id="50" creationId="{D1DFFA9B-F7BD-453D-B144-A8BC206734DE}"/>
          </ac:grpSpMkLst>
        </pc:grpChg>
        <pc:grpChg chg="del mod topLvl">
          <ac:chgData name="Balamhashwa Syiemlieh [Chillibreeze]" userId="54efa616-9f42-44f8-bda7-1f8f19082b98" providerId="ADAL" clId="{06228365-7DDA-49A2-B8F0-F41D0F96C1B6}" dt="2020-07-11T04:40:17.584" v="183" actId="165"/>
          <ac:grpSpMkLst>
            <pc:docMk/>
            <pc:sldMk cId="2201136528" sldId="1899"/>
            <ac:grpSpMk id="53" creationId="{D9B3BA5F-C6DF-4128-995A-E5B39006778D}"/>
          </ac:grpSpMkLst>
        </pc:grpChg>
        <pc:grpChg chg="del mod topLvl">
          <ac:chgData name="Balamhashwa Syiemlieh [Chillibreeze]" userId="54efa616-9f42-44f8-bda7-1f8f19082b98" providerId="ADAL" clId="{06228365-7DDA-49A2-B8F0-F41D0F96C1B6}" dt="2020-07-11T04:40:15.338" v="182" actId="165"/>
          <ac:grpSpMkLst>
            <pc:docMk/>
            <pc:sldMk cId="2201136528" sldId="1899"/>
            <ac:grpSpMk id="56" creationId="{09CB8C80-682A-46FA-A6E4-175F311C1901}"/>
          </ac:grpSpMkLst>
        </pc:grpChg>
        <pc:grpChg chg="del mod topLvl">
          <ac:chgData name="Balamhashwa Syiemlieh [Chillibreeze]" userId="54efa616-9f42-44f8-bda7-1f8f19082b98" providerId="ADAL" clId="{06228365-7DDA-49A2-B8F0-F41D0F96C1B6}" dt="2020-07-11T04:40:12.603" v="181" actId="165"/>
          <ac:grpSpMkLst>
            <pc:docMk/>
            <pc:sldMk cId="2201136528" sldId="1899"/>
            <ac:grpSpMk id="59" creationId="{7521A0CD-F819-4E4E-82FC-A279217E621F}"/>
          </ac:grpSpMkLst>
        </pc:grpChg>
        <pc:picChg chg="mod topLvl">
          <ac:chgData name="Balamhashwa Syiemlieh [Chillibreeze]" userId="54efa616-9f42-44f8-bda7-1f8f19082b98" providerId="ADAL" clId="{06228365-7DDA-49A2-B8F0-F41D0F96C1B6}" dt="2020-07-11T04:40:02.812" v="179" actId="165"/>
          <ac:picMkLst>
            <pc:docMk/>
            <pc:sldMk cId="2201136528" sldId="1899"/>
            <ac:picMk id="63" creationId="{0CC7941D-0DCE-4CA6-8E5E-00EF6975B323}"/>
          </ac:picMkLst>
        </pc:picChg>
        <pc:picChg chg="mod topLvl">
          <ac:chgData name="Balamhashwa Syiemlieh [Chillibreeze]" userId="54efa616-9f42-44f8-bda7-1f8f19082b98" providerId="ADAL" clId="{06228365-7DDA-49A2-B8F0-F41D0F96C1B6}" dt="2020-07-11T04:40:02.812" v="179" actId="165"/>
          <ac:picMkLst>
            <pc:docMk/>
            <pc:sldMk cId="2201136528" sldId="1899"/>
            <ac:picMk id="67" creationId="{1C115F29-515D-4F40-BB9E-21D5D71D89CE}"/>
          </ac:picMkLst>
        </pc:picChg>
        <pc:picChg chg="mod topLvl">
          <ac:chgData name="Balamhashwa Syiemlieh [Chillibreeze]" userId="54efa616-9f42-44f8-bda7-1f8f19082b98" providerId="ADAL" clId="{06228365-7DDA-49A2-B8F0-F41D0F96C1B6}" dt="2020-07-11T04:40:02.812" v="179" actId="165"/>
          <ac:picMkLst>
            <pc:docMk/>
            <pc:sldMk cId="2201136528" sldId="1899"/>
            <ac:picMk id="71" creationId="{B2AB65E7-4EF2-4F99-B089-30143A96121D}"/>
          </ac:picMkLst>
        </pc:picChg>
        <pc:picChg chg="mod topLvl">
          <ac:chgData name="Balamhashwa Syiemlieh [Chillibreeze]" userId="54efa616-9f42-44f8-bda7-1f8f19082b98" providerId="ADAL" clId="{06228365-7DDA-49A2-B8F0-F41D0F96C1B6}" dt="2020-07-11T04:40:02.812" v="179" actId="165"/>
          <ac:picMkLst>
            <pc:docMk/>
            <pc:sldMk cId="2201136528" sldId="1899"/>
            <ac:picMk id="73" creationId="{BADEC86F-393B-43D7-80BD-E96D7D7114E6}"/>
          </ac:picMkLst>
        </pc:picChg>
        <pc:picChg chg="mod topLvl">
          <ac:chgData name="Balamhashwa Syiemlieh [Chillibreeze]" userId="54efa616-9f42-44f8-bda7-1f8f19082b98" providerId="ADAL" clId="{06228365-7DDA-49A2-B8F0-F41D0F96C1B6}" dt="2020-07-11T04:40:02.812" v="179" actId="165"/>
          <ac:picMkLst>
            <pc:docMk/>
            <pc:sldMk cId="2201136528" sldId="1899"/>
            <ac:picMk id="75" creationId="{EB8A745D-DE4C-4866-837A-42D11FE53536}"/>
          </ac:picMkLst>
        </pc:picChg>
        <pc:picChg chg="mod topLvl">
          <ac:chgData name="Balamhashwa Syiemlieh [Chillibreeze]" userId="54efa616-9f42-44f8-bda7-1f8f19082b98" providerId="ADAL" clId="{06228365-7DDA-49A2-B8F0-F41D0F96C1B6}" dt="2020-07-11T04:40:02.812" v="179" actId="165"/>
          <ac:picMkLst>
            <pc:docMk/>
            <pc:sldMk cId="2201136528" sldId="1899"/>
            <ac:picMk id="77" creationId="{457F137A-AC7D-4C87-8F93-3B8334ECB2A2}"/>
          </ac:picMkLst>
        </pc:picChg>
        <pc:picChg chg="mod topLvl">
          <ac:chgData name="Balamhashwa Syiemlieh [Chillibreeze]" userId="54efa616-9f42-44f8-bda7-1f8f19082b98" providerId="ADAL" clId="{06228365-7DDA-49A2-B8F0-F41D0F96C1B6}" dt="2020-07-11T04:40:02.812" v="179" actId="165"/>
          <ac:picMkLst>
            <pc:docMk/>
            <pc:sldMk cId="2201136528" sldId="1899"/>
            <ac:picMk id="79" creationId="{17403041-C169-4AD0-8701-76F056335358}"/>
          </ac:picMkLst>
        </pc:picChg>
      </pc:sldChg>
      <pc:sldChg chg="modSp add mod">
        <pc:chgData name="Balamhashwa Syiemlieh [Chillibreeze]" userId="54efa616-9f42-44f8-bda7-1f8f19082b98" providerId="ADAL" clId="{06228365-7DDA-49A2-B8F0-F41D0F96C1B6}" dt="2020-07-11T04:41:16.719" v="199" actId="465"/>
        <pc:sldMkLst>
          <pc:docMk/>
          <pc:sldMk cId="316322398" sldId="1900"/>
        </pc:sldMkLst>
        <pc:spChg chg="mod">
          <ac:chgData name="Balamhashwa Syiemlieh [Chillibreeze]" userId="54efa616-9f42-44f8-bda7-1f8f19082b98" providerId="ADAL" clId="{06228365-7DDA-49A2-B8F0-F41D0F96C1B6}" dt="2020-07-11T04:40:41.427" v="188" actId="12789"/>
          <ac:spMkLst>
            <pc:docMk/>
            <pc:sldMk cId="316322398" sldId="1900"/>
            <ac:spMk id="4" creationId="{51E6BAEC-2666-4E8F-96BA-49AAB6AA1C30}"/>
          </ac:spMkLst>
        </pc:spChg>
        <pc:spChg chg="mod">
          <ac:chgData name="Balamhashwa Syiemlieh [Chillibreeze]" userId="54efa616-9f42-44f8-bda7-1f8f19082b98" providerId="ADAL" clId="{06228365-7DDA-49A2-B8F0-F41D0F96C1B6}" dt="2020-07-11T04:40:44.481" v="189" actId="12789"/>
          <ac:spMkLst>
            <pc:docMk/>
            <pc:sldMk cId="316322398" sldId="1900"/>
            <ac:spMk id="5" creationId="{685D2F50-77CB-4D5C-8914-40FEAFD74061}"/>
          </ac:spMkLst>
        </pc:spChg>
        <pc:spChg chg="mod">
          <ac:chgData name="Balamhashwa Syiemlieh [Chillibreeze]" userId="54efa616-9f42-44f8-bda7-1f8f19082b98" providerId="ADAL" clId="{06228365-7DDA-49A2-B8F0-F41D0F96C1B6}" dt="2020-07-11T04:40:46.889" v="190" actId="12789"/>
          <ac:spMkLst>
            <pc:docMk/>
            <pc:sldMk cId="316322398" sldId="1900"/>
            <ac:spMk id="6" creationId="{F86065AF-AC46-4309-82B2-9CB0B4D28DDD}"/>
          </ac:spMkLst>
        </pc:spChg>
        <pc:spChg chg="mod">
          <ac:chgData name="Balamhashwa Syiemlieh [Chillibreeze]" userId="54efa616-9f42-44f8-bda7-1f8f19082b98" providerId="ADAL" clId="{06228365-7DDA-49A2-B8F0-F41D0F96C1B6}" dt="2020-07-11T04:41:14.052" v="198" actId="1076"/>
          <ac:spMkLst>
            <pc:docMk/>
            <pc:sldMk cId="316322398" sldId="1900"/>
            <ac:spMk id="7" creationId="{B283FBF1-51FD-46DB-A1BF-BB73D2AEF5E3}"/>
          </ac:spMkLst>
        </pc:spChg>
        <pc:spChg chg="mod">
          <ac:chgData name="Balamhashwa Syiemlieh [Chillibreeze]" userId="54efa616-9f42-44f8-bda7-1f8f19082b98" providerId="ADAL" clId="{06228365-7DDA-49A2-B8F0-F41D0F96C1B6}" dt="2020-07-11T04:41:14.052" v="198" actId="1076"/>
          <ac:spMkLst>
            <pc:docMk/>
            <pc:sldMk cId="316322398" sldId="1900"/>
            <ac:spMk id="8" creationId="{0752412A-300B-4CB7-831A-C4CCC07EFD34}"/>
          </ac:spMkLst>
        </pc:spChg>
        <pc:grpChg chg="mod">
          <ac:chgData name="Balamhashwa Syiemlieh [Chillibreeze]" userId="54efa616-9f42-44f8-bda7-1f8f19082b98" providerId="ADAL" clId="{06228365-7DDA-49A2-B8F0-F41D0F96C1B6}" dt="2020-07-11T04:40:41.427" v="188" actId="12789"/>
          <ac:grpSpMkLst>
            <pc:docMk/>
            <pc:sldMk cId="316322398" sldId="1900"/>
            <ac:grpSpMk id="9" creationId="{D9DA1D4F-2539-4F6A-9345-445749516AD5}"/>
          </ac:grpSpMkLst>
        </pc:grpChg>
        <pc:grpChg chg="mod">
          <ac:chgData name="Balamhashwa Syiemlieh [Chillibreeze]" userId="54efa616-9f42-44f8-bda7-1f8f19082b98" providerId="ADAL" clId="{06228365-7DDA-49A2-B8F0-F41D0F96C1B6}" dt="2020-07-11T04:40:44.481" v="189" actId="12789"/>
          <ac:grpSpMkLst>
            <pc:docMk/>
            <pc:sldMk cId="316322398" sldId="1900"/>
            <ac:grpSpMk id="12" creationId="{3AED7A82-A92E-4DF6-B04E-86DAED1838D1}"/>
          </ac:grpSpMkLst>
        </pc:grpChg>
        <pc:grpChg chg="mod">
          <ac:chgData name="Balamhashwa Syiemlieh [Chillibreeze]" userId="54efa616-9f42-44f8-bda7-1f8f19082b98" providerId="ADAL" clId="{06228365-7DDA-49A2-B8F0-F41D0F96C1B6}" dt="2020-07-11T04:40:46.889" v="190" actId="12789"/>
          <ac:grpSpMkLst>
            <pc:docMk/>
            <pc:sldMk cId="316322398" sldId="1900"/>
            <ac:grpSpMk id="15" creationId="{561D05B0-9951-4BAE-AE66-6D607EFC4E25}"/>
          </ac:grpSpMkLst>
        </pc:grpChg>
        <pc:grpChg chg="mod">
          <ac:chgData name="Balamhashwa Syiemlieh [Chillibreeze]" userId="54efa616-9f42-44f8-bda7-1f8f19082b98" providerId="ADAL" clId="{06228365-7DDA-49A2-B8F0-F41D0F96C1B6}" dt="2020-07-11T04:40:48.667" v="191" actId="12789"/>
          <ac:grpSpMkLst>
            <pc:docMk/>
            <pc:sldMk cId="316322398" sldId="1900"/>
            <ac:grpSpMk id="18" creationId="{22125970-A7A8-4441-9DE9-226821BAB167}"/>
          </ac:grpSpMkLst>
        </pc:grpChg>
        <pc:grpChg chg="mod">
          <ac:chgData name="Balamhashwa Syiemlieh [Chillibreeze]" userId="54efa616-9f42-44f8-bda7-1f8f19082b98" providerId="ADAL" clId="{06228365-7DDA-49A2-B8F0-F41D0F96C1B6}" dt="2020-07-11T04:40:50.816" v="192" actId="12789"/>
          <ac:grpSpMkLst>
            <pc:docMk/>
            <pc:sldMk cId="316322398" sldId="1900"/>
            <ac:grpSpMk id="21" creationId="{68C014E9-66E3-4925-AD3A-2D7CAF6EF2D4}"/>
          </ac:grpSpMkLst>
        </pc:grpChg>
        <pc:cxnChg chg="mod">
          <ac:chgData name="Balamhashwa Syiemlieh [Chillibreeze]" userId="54efa616-9f42-44f8-bda7-1f8f19082b98" providerId="ADAL" clId="{06228365-7DDA-49A2-B8F0-F41D0F96C1B6}" dt="2020-07-11T04:41:07.654" v="195" actId="465"/>
          <ac:cxnSpMkLst>
            <pc:docMk/>
            <pc:sldMk cId="316322398" sldId="1900"/>
            <ac:cxnSpMk id="24" creationId="{092E0983-4808-4DD1-88D9-BD84E872BD8B}"/>
          </ac:cxnSpMkLst>
        </pc:cxnChg>
        <pc:cxnChg chg="mod">
          <ac:chgData name="Balamhashwa Syiemlieh [Chillibreeze]" userId="54efa616-9f42-44f8-bda7-1f8f19082b98" providerId="ADAL" clId="{06228365-7DDA-49A2-B8F0-F41D0F96C1B6}" dt="2020-07-11T04:41:10.481" v="196" actId="465"/>
          <ac:cxnSpMkLst>
            <pc:docMk/>
            <pc:sldMk cId="316322398" sldId="1900"/>
            <ac:cxnSpMk id="25" creationId="{1EB842B7-7AB0-4795-8904-80BD6641AA4E}"/>
          </ac:cxnSpMkLst>
        </pc:cxnChg>
        <pc:cxnChg chg="mod">
          <ac:chgData name="Balamhashwa Syiemlieh [Chillibreeze]" userId="54efa616-9f42-44f8-bda7-1f8f19082b98" providerId="ADAL" clId="{06228365-7DDA-49A2-B8F0-F41D0F96C1B6}" dt="2020-07-11T04:41:16.719" v="199" actId="465"/>
          <ac:cxnSpMkLst>
            <pc:docMk/>
            <pc:sldMk cId="316322398" sldId="1900"/>
            <ac:cxnSpMk id="26" creationId="{4378969D-4417-4299-B1FC-1C995A253A50}"/>
          </ac:cxnSpMkLst>
        </pc:cxnChg>
        <pc:cxnChg chg="mod">
          <ac:chgData name="Balamhashwa Syiemlieh [Chillibreeze]" userId="54efa616-9f42-44f8-bda7-1f8f19082b98" providerId="ADAL" clId="{06228365-7DDA-49A2-B8F0-F41D0F96C1B6}" dt="2020-07-11T04:41:04.186" v="194" actId="465"/>
          <ac:cxnSpMkLst>
            <pc:docMk/>
            <pc:sldMk cId="316322398" sldId="1900"/>
            <ac:cxnSpMk id="27" creationId="{8FF356CB-2610-49A7-96DB-1A5BD0BA8295}"/>
          </ac:cxnSpMkLst>
        </pc:cxnChg>
      </pc:sldChg>
      <pc:sldChg chg="new del">
        <pc:chgData name="Balamhashwa Syiemlieh [Chillibreeze]" userId="54efa616-9f42-44f8-bda7-1f8f19082b98" providerId="ADAL" clId="{06228365-7DDA-49A2-B8F0-F41D0F96C1B6}" dt="2020-07-11T04:17:45.914" v="2" actId="47"/>
        <pc:sldMkLst>
          <pc:docMk/>
          <pc:sldMk cId="3101469515" sldId="1901"/>
        </pc:sldMkLst>
      </pc:sldChg>
    </pc:docChg>
  </pc:docChgLst>
  <pc:docChgLst>
    <pc:chgData name="Hopefirmly Lyngdoh [Chillibreeze]" userId="01a7a686-b86c-48d4-b45c-9f5406d63a6c" providerId="ADAL" clId="{4FDA67BD-28FB-4A09-BA6A-0A9EF93DFDC3}"/>
    <pc:docChg chg="undo custSel modSld">
      <pc:chgData name="Hopefirmly Lyngdoh [Chillibreeze]" userId="01a7a686-b86c-48d4-b45c-9f5406d63a6c" providerId="ADAL" clId="{4FDA67BD-28FB-4A09-BA6A-0A9EF93DFDC3}" dt="2020-07-11T10:07:34.176" v="283" actId="465"/>
      <pc:docMkLst>
        <pc:docMk/>
      </pc:docMkLst>
      <pc:sldChg chg="addSp modSp mod">
        <pc:chgData name="Hopefirmly Lyngdoh [Chillibreeze]" userId="01a7a686-b86c-48d4-b45c-9f5406d63a6c" providerId="ADAL" clId="{4FDA67BD-28FB-4A09-BA6A-0A9EF93DFDC3}" dt="2020-07-11T07:36:08.905" v="49" actId="12789"/>
        <pc:sldMkLst>
          <pc:docMk/>
          <pc:sldMk cId="4269435113" sldId="260"/>
        </pc:sldMkLst>
        <pc:spChg chg="add mod">
          <ac:chgData name="Hopefirmly Lyngdoh [Chillibreeze]" userId="01a7a686-b86c-48d4-b45c-9f5406d63a6c" providerId="ADAL" clId="{4FDA67BD-28FB-4A09-BA6A-0A9EF93DFDC3}" dt="2020-07-11T07:36:08.905" v="49" actId="12789"/>
          <ac:spMkLst>
            <pc:docMk/>
            <pc:sldMk cId="4269435113" sldId="260"/>
            <ac:spMk id="10" creationId="{44589957-2CAB-4C25-99D0-71A745CCDEC0}"/>
          </ac:spMkLst>
        </pc:spChg>
        <pc:grpChg chg="mod">
          <ac:chgData name="Hopefirmly Lyngdoh [Chillibreeze]" userId="01a7a686-b86c-48d4-b45c-9f5406d63a6c" providerId="ADAL" clId="{4FDA67BD-28FB-4A09-BA6A-0A9EF93DFDC3}" dt="2020-07-11T07:36:08.905" v="49" actId="12789"/>
          <ac:grpSpMkLst>
            <pc:docMk/>
            <pc:sldMk cId="4269435113" sldId="260"/>
            <ac:grpSpMk id="3" creationId="{36149854-B411-401F-9763-B648F5FCE10A}"/>
          </ac:grpSpMkLst>
        </pc:grpChg>
      </pc:sldChg>
      <pc:sldChg chg="modSp mod">
        <pc:chgData name="Hopefirmly Lyngdoh [Chillibreeze]" userId="01a7a686-b86c-48d4-b45c-9f5406d63a6c" providerId="ADAL" clId="{4FDA67BD-28FB-4A09-BA6A-0A9EF93DFDC3}" dt="2020-07-11T07:34:36.333" v="32" actId="1582"/>
        <pc:sldMkLst>
          <pc:docMk/>
          <pc:sldMk cId="2713783001" sldId="262"/>
        </pc:sldMkLst>
        <pc:spChg chg="mod">
          <ac:chgData name="Hopefirmly Lyngdoh [Chillibreeze]" userId="01a7a686-b86c-48d4-b45c-9f5406d63a6c" providerId="ADAL" clId="{4FDA67BD-28FB-4A09-BA6A-0A9EF93DFDC3}" dt="2020-07-11T07:34:33.577" v="31" actId="1582"/>
          <ac:spMkLst>
            <pc:docMk/>
            <pc:sldMk cId="2713783001" sldId="262"/>
            <ac:spMk id="6" creationId="{C0AC6AA5-2B46-4EA8-98D7-3A2245BCD24B}"/>
          </ac:spMkLst>
        </pc:spChg>
        <pc:spChg chg="mod">
          <ac:chgData name="Hopefirmly Lyngdoh [Chillibreeze]" userId="01a7a686-b86c-48d4-b45c-9f5406d63a6c" providerId="ADAL" clId="{4FDA67BD-28FB-4A09-BA6A-0A9EF93DFDC3}" dt="2020-07-11T07:34:31.637" v="30" actId="1582"/>
          <ac:spMkLst>
            <pc:docMk/>
            <pc:sldMk cId="2713783001" sldId="262"/>
            <ac:spMk id="11" creationId="{8311B7B8-10B5-48F1-BE6D-9A42FC561DC5}"/>
          </ac:spMkLst>
        </pc:spChg>
        <pc:spChg chg="mod">
          <ac:chgData name="Hopefirmly Lyngdoh [Chillibreeze]" userId="01a7a686-b86c-48d4-b45c-9f5406d63a6c" providerId="ADAL" clId="{4FDA67BD-28FB-4A09-BA6A-0A9EF93DFDC3}" dt="2020-07-11T07:31:46.952" v="22" actId="1076"/>
          <ac:spMkLst>
            <pc:docMk/>
            <pc:sldMk cId="2713783001" sldId="262"/>
            <ac:spMk id="13" creationId="{71037333-0EEA-41F4-96AD-21FEB57C429F}"/>
          </ac:spMkLst>
        </pc:spChg>
        <pc:spChg chg="mod">
          <ac:chgData name="Hopefirmly Lyngdoh [Chillibreeze]" userId="01a7a686-b86c-48d4-b45c-9f5406d63a6c" providerId="ADAL" clId="{4FDA67BD-28FB-4A09-BA6A-0A9EF93DFDC3}" dt="2020-07-11T07:34:36.333" v="32" actId="1582"/>
          <ac:spMkLst>
            <pc:docMk/>
            <pc:sldMk cId="2713783001" sldId="262"/>
            <ac:spMk id="17" creationId="{4FA88A0B-7494-48A1-89F7-DB2E685F7C40}"/>
          </ac:spMkLst>
        </pc:spChg>
        <pc:spChg chg="mod">
          <ac:chgData name="Hopefirmly Lyngdoh [Chillibreeze]" userId="01a7a686-b86c-48d4-b45c-9f5406d63a6c" providerId="ADAL" clId="{4FDA67BD-28FB-4A09-BA6A-0A9EF93DFDC3}" dt="2020-07-11T07:32:06.169" v="24" actId="1076"/>
          <ac:spMkLst>
            <pc:docMk/>
            <pc:sldMk cId="2713783001" sldId="262"/>
            <ac:spMk id="19" creationId="{1CBA78B6-FDAD-4752-9E45-9C5C72D9071E}"/>
          </ac:spMkLst>
        </pc:spChg>
        <pc:spChg chg="mod">
          <ac:chgData name="Hopefirmly Lyngdoh [Chillibreeze]" userId="01a7a686-b86c-48d4-b45c-9f5406d63a6c" providerId="ADAL" clId="{4FDA67BD-28FB-4A09-BA6A-0A9EF93DFDC3}" dt="2020-07-11T07:31:46.952" v="22" actId="1076"/>
          <ac:spMkLst>
            <pc:docMk/>
            <pc:sldMk cId="2713783001" sldId="262"/>
            <ac:spMk id="20" creationId="{C723E34D-0758-46A1-9692-EB5CB5FBFD41}"/>
          </ac:spMkLst>
        </pc:spChg>
        <pc:grpChg chg="mod">
          <ac:chgData name="Hopefirmly Lyngdoh [Chillibreeze]" userId="01a7a686-b86c-48d4-b45c-9f5406d63a6c" providerId="ADAL" clId="{4FDA67BD-28FB-4A09-BA6A-0A9EF93DFDC3}" dt="2020-07-11T07:31:46.952" v="22" actId="1076"/>
          <ac:grpSpMkLst>
            <pc:docMk/>
            <pc:sldMk cId="2713783001" sldId="262"/>
            <ac:grpSpMk id="4" creationId="{CA6210A6-DEB7-452A-AF95-A136AED4C216}"/>
          </ac:grpSpMkLst>
        </pc:grpChg>
        <pc:grpChg chg="mod">
          <ac:chgData name="Hopefirmly Lyngdoh [Chillibreeze]" userId="01a7a686-b86c-48d4-b45c-9f5406d63a6c" providerId="ADAL" clId="{4FDA67BD-28FB-4A09-BA6A-0A9EF93DFDC3}" dt="2020-07-11T07:34:27.145" v="29" actId="12789"/>
          <ac:grpSpMkLst>
            <pc:docMk/>
            <pc:sldMk cId="2713783001" sldId="262"/>
            <ac:grpSpMk id="9" creationId="{AC946381-4C4C-4BFC-AC77-7181FE24DE21}"/>
          </ac:grpSpMkLst>
        </pc:grpChg>
        <pc:grpChg chg="mod">
          <ac:chgData name="Hopefirmly Lyngdoh [Chillibreeze]" userId="01a7a686-b86c-48d4-b45c-9f5406d63a6c" providerId="ADAL" clId="{4FDA67BD-28FB-4A09-BA6A-0A9EF93DFDC3}" dt="2020-07-11T07:31:46.952" v="22" actId="1076"/>
          <ac:grpSpMkLst>
            <pc:docMk/>
            <pc:sldMk cId="2713783001" sldId="262"/>
            <ac:grpSpMk id="15" creationId="{10E22E7F-0D6E-4A6C-885B-AF5F3E80087C}"/>
          </ac:grpSpMkLst>
        </pc:grpChg>
        <pc:picChg chg="mod">
          <ac:chgData name="Hopefirmly Lyngdoh [Chillibreeze]" userId="01a7a686-b86c-48d4-b45c-9f5406d63a6c" providerId="ADAL" clId="{4FDA67BD-28FB-4A09-BA6A-0A9EF93DFDC3}" dt="2020-07-11T07:31:46.952" v="22" actId="1076"/>
          <ac:picMkLst>
            <pc:docMk/>
            <pc:sldMk cId="2713783001" sldId="262"/>
            <ac:picMk id="25" creationId="{E962E6C4-7C1B-43A2-BED8-4890CFF9D6E5}"/>
          </ac:picMkLst>
        </pc:picChg>
        <pc:picChg chg="mod">
          <ac:chgData name="Hopefirmly Lyngdoh [Chillibreeze]" userId="01a7a686-b86c-48d4-b45c-9f5406d63a6c" providerId="ADAL" clId="{4FDA67BD-28FB-4A09-BA6A-0A9EF93DFDC3}" dt="2020-07-11T07:34:27.145" v="29" actId="12789"/>
          <ac:picMkLst>
            <pc:docMk/>
            <pc:sldMk cId="2713783001" sldId="262"/>
            <ac:picMk id="26" creationId="{E79498C5-815B-4D29-8E7F-3DE30D3995E3}"/>
          </ac:picMkLst>
        </pc:picChg>
        <pc:picChg chg="mod">
          <ac:chgData name="Hopefirmly Lyngdoh [Chillibreeze]" userId="01a7a686-b86c-48d4-b45c-9f5406d63a6c" providerId="ADAL" clId="{4FDA67BD-28FB-4A09-BA6A-0A9EF93DFDC3}" dt="2020-07-11T07:31:46.952" v="22" actId="1076"/>
          <ac:picMkLst>
            <pc:docMk/>
            <pc:sldMk cId="2713783001" sldId="262"/>
            <ac:picMk id="28" creationId="{CFA1E002-B923-4F13-974D-9CE05A2C913C}"/>
          </ac:picMkLst>
        </pc:picChg>
        <pc:cxnChg chg="mod">
          <ac:chgData name="Hopefirmly Lyngdoh [Chillibreeze]" userId="01a7a686-b86c-48d4-b45c-9f5406d63a6c" providerId="ADAL" clId="{4FDA67BD-28FB-4A09-BA6A-0A9EF93DFDC3}" dt="2020-07-11T07:32:17.819" v="27" actId="465"/>
          <ac:cxnSpMkLst>
            <pc:docMk/>
            <pc:sldMk cId="2713783001" sldId="262"/>
            <ac:cxnSpMk id="8" creationId="{72E1234B-90E5-437A-B882-064231181E03}"/>
          </ac:cxnSpMkLst>
        </pc:cxnChg>
        <pc:cxnChg chg="mod">
          <ac:chgData name="Hopefirmly Lyngdoh [Chillibreeze]" userId="01a7a686-b86c-48d4-b45c-9f5406d63a6c" providerId="ADAL" clId="{4FDA67BD-28FB-4A09-BA6A-0A9EF93DFDC3}" dt="2020-07-11T07:32:17.819" v="27" actId="465"/>
          <ac:cxnSpMkLst>
            <pc:docMk/>
            <pc:sldMk cId="2713783001" sldId="262"/>
            <ac:cxnSpMk id="14" creationId="{E7AAD314-CE9D-472E-AC94-94EA27033A57}"/>
          </ac:cxnSpMkLst>
        </pc:cxnChg>
      </pc:sldChg>
      <pc:sldChg chg="modSp mod">
        <pc:chgData name="Hopefirmly Lyngdoh [Chillibreeze]" userId="01a7a686-b86c-48d4-b45c-9f5406d63a6c" providerId="ADAL" clId="{4FDA67BD-28FB-4A09-BA6A-0A9EF93DFDC3}" dt="2020-07-11T07:39:54.163" v="71" actId="2711"/>
        <pc:sldMkLst>
          <pc:docMk/>
          <pc:sldMk cId="3726102296" sldId="298"/>
        </pc:sldMkLst>
        <pc:spChg chg="mod">
          <ac:chgData name="Hopefirmly Lyngdoh [Chillibreeze]" userId="01a7a686-b86c-48d4-b45c-9f5406d63a6c" providerId="ADAL" clId="{4FDA67BD-28FB-4A09-BA6A-0A9EF93DFDC3}" dt="2020-07-11T07:39:54.163" v="71" actId="2711"/>
          <ac:spMkLst>
            <pc:docMk/>
            <pc:sldMk cId="3726102296" sldId="298"/>
            <ac:spMk id="5" creationId="{CF6A367E-1827-44D4-BAB7-41BBA904CD86}"/>
          </ac:spMkLst>
        </pc:spChg>
        <pc:spChg chg="mod">
          <ac:chgData name="Hopefirmly Lyngdoh [Chillibreeze]" userId="01a7a686-b86c-48d4-b45c-9f5406d63a6c" providerId="ADAL" clId="{4FDA67BD-28FB-4A09-BA6A-0A9EF93DFDC3}" dt="2020-07-11T07:39:54.163" v="71" actId="2711"/>
          <ac:spMkLst>
            <pc:docMk/>
            <pc:sldMk cId="3726102296" sldId="298"/>
            <ac:spMk id="6" creationId="{3C9F396D-E578-4BA4-91B7-9A5965A0D2BD}"/>
          </ac:spMkLst>
        </pc:spChg>
        <pc:spChg chg="mod">
          <ac:chgData name="Hopefirmly Lyngdoh [Chillibreeze]" userId="01a7a686-b86c-48d4-b45c-9f5406d63a6c" providerId="ADAL" clId="{4FDA67BD-28FB-4A09-BA6A-0A9EF93DFDC3}" dt="2020-07-11T07:39:54.163" v="71" actId="2711"/>
          <ac:spMkLst>
            <pc:docMk/>
            <pc:sldMk cId="3726102296" sldId="298"/>
            <ac:spMk id="7" creationId="{4194D799-7884-420F-8DFD-927C3E5E99EC}"/>
          </ac:spMkLst>
        </pc:spChg>
        <pc:spChg chg="mod">
          <ac:chgData name="Hopefirmly Lyngdoh [Chillibreeze]" userId="01a7a686-b86c-48d4-b45c-9f5406d63a6c" providerId="ADAL" clId="{4FDA67BD-28FB-4A09-BA6A-0A9EF93DFDC3}" dt="2020-07-11T07:39:54.163" v="71" actId="2711"/>
          <ac:spMkLst>
            <pc:docMk/>
            <pc:sldMk cId="3726102296" sldId="298"/>
            <ac:spMk id="8" creationId="{8058C80E-C76C-4169-9722-E9156D5515FA}"/>
          </ac:spMkLst>
        </pc:spChg>
      </pc:sldChg>
      <pc:sldChg chg="modSp mod">
        <pc:chgData name="Hopefirmly Lyngdoh [Chillibreeze]" userId="01a7a686-b86c-48d4-b45c-9f5406d63a6c" providerId="ADAL" clId="{4FDA67BD-28FB-4A09-BA6A-0A9EF93DFDC3}" dt="2020-07-11T07:39:25.092" v="70" actId="1582"/>
        <pc:sldMkLst>
          <pc:docMk/>
          <pc:sldMk cId="1652545037" sldId="299"/>
        </pc:sldMkLst>
        <pc:spChg chg="mod">
          <ac:chgData name="Hopefirmly Lyngdoh [Chillibreeze]" userId="01a7a686-b86c-48d4-b45c-9f5406d63a6c" providerId="ADAL" clId="{4FDA67BD-28FB-4A09-BA6A-0A9EF93DFDC3}" dt="2020-07-11T07:39:19.137" v="67" actId="1582"/>
          <ac:spMkLst>
            <pc:docMk/>
            <pc:sldMk cId="1652545037" sldId="299"/>
            <ac:spMk id="7" creationId="{FB60556F-38D0-41B7-AA72-59D7FB13FA65}"/>
          </ac:spMkLst>
        </pc:spChg>
        <pc:spChg chg="mod">
          <ac:chgData name="Hopefirmly Lyngdoh [Chillibreeze]" userId="01a7a686-b86c-48d4-b45c-9f5406d63a6c" providerId="ADAL" clId="{4FDA67BD-28FB-4A09-BA6A-0A9EF93DFDC3}" dt="2020-07-11T07:39:21.265" v="68" actId="1582"/>
          <ac:spMkLst>
            <pc:docMk/>
            <pc:sldMk cId="1652545037" sldId="299"/>
            <ac:spMk id="11" creationId="{88E71EBC-3E51-4DE4-861B-472C1B2F0F10}"/>
          </ac:spMkLst>
        </pc:spChg>
        <pc:spChg chg="mod">
          <ac:chgData name="Hopefirmly Lyngdoh [Chillibreeze]" userId="01a7a686-b86c-48d4-b45c-9f5406d63a6c" providerId="ADAL" clId="{4FDA67BD-28FB-4A09-BA6A-0A9EF93DFDC3}" dt="2020-07-11T07:39:23.017" v="69" actId="1582"/>
          <ac:spMkLst>
            <pc:docMk/>
            <pc:sldMk cId="1652545037" sldId="299"/>
            <ac:spMk id="15" creationId="{BE4350F6-ADFB-41B7-AA36-9AC85CB54306}"/>
          </ac:spMkLst>
        </pc:spChg>
        <pc:spChg chg="mod">
          <ac:chgData name="Hopefirmly Lyngdoh [Chillibreeze]" userId="01a7a686-b86c-48d4-b45c-9f5406d63a6c" providerId="ADAL" clId="{4FDA67BD-28FB-4A09-BA6A-0A9EF93DFDC3}" dt="2020-07-11T07:39:25.092" v="70" actId="1582"/>
          <ac:spMkLst>
            <pc:docMk/>
            <pc:sldMk cId="1652545037" sldId="299"/>
            <ac:spMk id="19" creationId="{FE18FE5A-3016-4E66-AB75-3A136A1842F5}"/>
          </ac:spMkLst>
        </pc:spChg>
      </pc:sldChg>
      <pc:sldChg chg="addSp delSp modSp mod">
        <pc:chgData name="Hopefirmly Lyngdoh [Chillibreeze]" userId="01a7a686-b86c-48d4-b45c-9f5406d63a6c" providerId="ADAL" clId="{4FDA67BD-28FB-4A09-BA6A-0A9EF93DFDC3}" dt="2020-07-11T07:34:56.067" v="40" actId="1582"/>
        <pc:sldMkLst>
          <pc:docMk/>
          <pc:sldMk cId="3011215079" sldId="386"/>
        </pc:sldMkLst>
        <pc:spChg chg="add del mod ord">
          <ac:chgData name="Hopefirmly Lyngdoh [Chillibreeze]" userId="01a7a686-b86c-48d4-b45c-9f5406d63a6c" providerId="ADAL" clId="{4FDA67BD-28FB-4A09-BA6A-0A9EF93DFDC3}" dt="2020-07-11T07:31:31.530" v="20" actId="21"/>
          <ac:spMkLst>
            <pc:docMk/>
            <pc:sldMk cId="3011215079" sldId="386"/>
            <ac:spMk id="2" creationId="{BA82D7FA-C4A4-4E73-BC96-1C4BE4BDCE8E}"/>
          </ac:spMkLst>
        </pc:spChg>
        <pc:spChg chg="mod">
          <ac:chgData name="Hopefirmly Lyngdoh [Chillibreeze]" userId="01a7a686-b86c-48d4-b45c-9f5406d63a6c" providerId="ADAL" clId="{4FDA67BD-28FB-4A09-BA6A-0A9EF93DFDC3}" dt="2020-07-11T07:34:41.770" v="33" actId="1582"/>
          <ac:spMkLst>
            <pc:docMk/>
            <pc:sldMk cId="3011215079" sldId="386"/>
            <ac:spMk id="6" creationId="{D732281F-CD2F-4291-8806-D5930806F3C5}"/>
          </ac:spMkLst>
        </pc:spChg>
        <pc:spChg chg="mod">
          <ac:chgData name="Hopefirmly Lyngdoh [Chillibreeze]" userId="01a7a686-b86c-48d4-b45c-9f5406d63a6c" providerId="ADAL" clId="{4FDA67BD-28FB-4A09-BA6A-0A9EF93DFDC3}" dt="2020-07-11T07:31:14.077" v="8" actId="27636"/>
          <ac:spMkLst>
            <pc:docMk/>
            <pc:sldMk cId="3011215079" sldId="386"/>
            <ac:spMk id="12" creationId="{64DECB36-6296-4826-82E4-CD0784C20EA6}"/>
          </ac:spMkLst>
        </pc:spChg>
        <pc:spChg chg="mod">
          <ac:chgData name="Hopefirmly Lyngdoh [Chillibreeze]" userId="01a7a686-b86c-48d4-b45c-9f5406d63a6c" providerId="ADAL" clId="{4FDA67BD-28FB-4A09-BA6A-0A9EF93DFDC3}" dt="2020-07-11T07:34:43.590" v="34" actId="1582"/>
          <ac:spMkLst>
            <pc:docMk/>
            <pc:sldMk cId="3011215079" sldId="386"/>
            <ac:spMk id="13" creationId="{882F81A2-C601-4571-A698-B79933876DCA}"/>
          </ac:spMkLst>
        </pc:spChg>
        <pc:spChg chg="mod">
          <ac:chgData name="Hopefirmly Lyngdoh [Chillibreeze]" userId="01a7a686-b86c-48d4-b45c-9f5406d63a6c" providerId="ADAL" clId="{4FDA67BD-28FB-4A09-BA6A-0A9EF93DFDC3}" dt="2020-07-11T07:34:45.306" v="35" actId="1582"/>
          <ac:spMkLst>
            <pc:docMk/>
            <pc:sldMk cId="3011215079" sldId="386"/>
            <ac:spMk id="20" creationId="{23C88096-C5D3-4CEF-B1E6-0EB3DCADAD1F}"/>
          </ac:spMkLst>
        </pc:spChg>
        <pc:spChg chg="mod">
          <ac:chgData name="Hopefirmly Lyngdoh [Chillibreeze]" userId="01a7a686-b86c-48d4-b45c-9f5406d63a6c" providerId="ADAL" clId="{4FDA67BD-28FB-4A09-BA6A-0A9EF93DFDC3}" dt="2020-07-11T07:34:49.572" v="36" actId="1582"/>
          <ac:spMkLst>
            <pc:docMk/>
            <pc:sldMk cId="3011215079" sldId="386"/>
            <ac:spMk id="26" creationId="{F30A9034-E399-4ADD-8B9A-B168F5B64FD1}"/>
          </ac:spMkLst>
        </pc:spChg>
        <pc:spChg chg="mod">
          <ac:chgData name="Hopefirmly Lyngdoh [Chillibreeze]" userId="01a7a686-b86c-48d4-b45c-9f5406d63a6c" providerId="ADAL" clId="{4FDA67BD-28FB-4A09-BA6A-0A9EF93DFDC3}" dt="2020-07-11T07:34:51.501" v="37" actId="1582"/>
          <ac:spMkLst>
            <pc:docMk/>
            <pc:sldMk cId="3011215079" sldId="386"/>
            <ac:spMk id="32" creationId="{0D194063-657F-4506-948C-5B9110B6D7CE}"/>
          </ac:spMkLst>
        </pc:spChg>
        <pc:spChg chg="mod">
          <ac:chgData name="Hopefirmly Lyngdoh [Chillibreeze]" userId="01a7a686-b86c-48d4-b45c-9f5406d63a6c" providerId="ADAL" clId="{4FDA67BD-28FB-4A09-BA6A-0A9EF93DFDC3}" dt="2020-07-11T07:34:52.904" v="38" actId="1582"/>
          <ac:spMkLst>
            <pc:docMk/>
            <pc:sldMk cId="3011215079" sldId="386"/>
            <ac:spMk id="37" creationId="{3FA91715-58D2-424F-B4B1-81427747247C}"/>
          </ac:spMkLst>
        </pc:spChg>
        <pc:spChg chg="mod">
          <ac:chgData name="Hopefirmly Lyngdoh [Chillibreeze]" userId="01a7a686-b86c-48d4-b45c-9f5406d63a6c" providerId="ADAL" clId="{4FDA67BD-28FB-4A09-BA6A-0A9EF93DFDC3}" dt="2020-07-11T07:34:54.533" v="39" actId="1582"/>
          <ac:spMkLst>
            <pc:docMk/>
            <pc:sldMk cId="3011215079" sldId="386"/>
            <ac:spMk id="42" creationId="{9249325E-21BE-4179-A015-470EC962E5EC}"/>
          </ac:spMkLst>
        </pc:spChg>
        <pc:spChg chg="mod">
          <ac:chgData name="Hopefirmly Lyngdoh [Chillibreeze]" userId="01a7a686-b86c-48d4-b45c-9f5406d63a6c" providerId="ADAL" clId="{4FDA67BD-28FB-4A09-BA6A-0A9EF93DFDC3}" dt="2020-07-11T07:34:56.067" v="40" actId="1582"/>
          <ac:spMkLst>
            <pc:docMk/>
            <pc:sldMk cId="3011215079" sldId="386"/>
            <ac:spMk id="47" creationId="{461BF24D-5AE7-4C1C-A8B4-4593E54BEAAA}"/>
          </ac:spMkLst>
        </pc:spChg>
        <pc:spChg chg="add mod ord">
          <ac:chgData name="Hopefirmly Lyngdoh [Chillibreeze]" userId="01a7a686-b86c-48d4-b45c-9f5406d63a6c" providerId="ADAL" clId="{4FDA67BD-28FB-4A09-BA6A-0A9EF93DFDC3}" dt="2020-07-11T07:31:29.645" v="19"/>
          <ac:spMkLst>
            <pc:docMk/>
            <pc:sldMk cId="3011215079" sldId="386"/>
            <ac:spMk id="50" creationId="{9A363C8B-A643-4C46-9892-1327F268D03D}"/>
          </ac:spMkLst>
        </pc:spChg>
      </pc:sldChg>
      <pc:sldChg chg="modSp mod">
        <pc:chgData name="Hopefirmly Lyngdoh [Chillibreeze]" userId="01a7a686-b86c-48d4-b45c-9f5406d63a6c" providerId="ADAL" clId="{4FDA67BD-28FB-4A09-BA6A-0A9EF93DFDC3}" dt="2020-07-11T07:35:42.134" v="43" actId="255"/>
        <pc:sldMkLst>
          <pc:docMk/>
          <pc:sldMk cId="2932533512" sldId="637"/>
        </pc:sldMkLst>
        <pc:spChg chg="mod">
          <ac:chgData name="Hopefirmly Lyngdoh [Chillibreeze]" userId="01a7a686-b86c-48d4-b45c-9f5406d63a6c" providerId="ADAL" clId="{4FDA67BD-28FB-4A09-BA6A-0A9EF93DFDC3}" dt="2020-07-11T07:35:39.962" v="42" actId="255"/>
          <ac:spMkLst>
            <pc:docMk/>
            <pc:sldMk cId="2932533512" sldId="637"/>
            <ac:spMk id="19" creationId="{E24F353A-5DFD-4EBA-B511-8389362FBEF2}"/>
          </ac:spMkLst>
        </pc:spChg>
        <pc:spChg chg="mod">
          <ac:chgData name="Hopefirmly Lyngdoh [Chillibreeze]" userId="01a7a686-b86c-48d4-b45c-9f5406d63a6c" providerId="ADAL" clId="{4FDA67BD-28FB-4A09-BA6A-0A9EF93DFDC3}" dt="2020-07-11T07:35:42.134" v="43" actId="255"/>
          <ac:spMkLst>
            <pc:docMk/>
            <pc:sldMk cId="2932533512" sldId="637"/>
            <ac:spMk id="20" creationId="{F81F7C55-28B6-496F-A1B1-19A693D8B34F}"/>
          </ac:spMkLst>
        </pc:spChg>
      </pc:sldChg>
      <pc:sldChg chg="delSp modSp mod">
        <pc:chgData name="Hopefirmly Lyngdoh [Chillibreeze]" userId="01a7a686-b86c-48d4-b45c-9f5406d63a6c" providerId="ADAL" clId="{4FDA67BD-28FB-4A09-BA6A-0A9EF93DFDC3}" dt="2020-07-11T07:38:47.235" v="66" actId="20577"/>
        <pc:sldMkLst>
          <pc:docMk/>
          <pc:sldMk cId="1375919683" sldId="1459"/>
        </pc:sldMkLst>
        <pc:spChg chg="mod">
          <ac:chgData name="Hopefirmly Lyngdoh [Chillibreeze]" userId="01a7a686-b86c-48d4-b45c-9f5406d63a6c" providerId="ADAL" clId="{4FDA67BD-28FB-4A09-BA6A-0A9EF93DFDC3}" dt="2020-07-11T07:38:47.235" v="66" actId="20577"/>
          <ac:spMkLst>
            <pc:docMk/>
            <pc:sldMk cId="1375919683" sldId="1459"/>
            <ac:spMk id="21" creationId="{82C5A74E-0ACC-4698-AEF5-7C12815BF317}"/>
          </ac:spMkLst>
        </pc:spChg>
        <pc:spChg chg="mod">
          <ac:chgData name="Hopefirmly Lyngdoh [Chillibreeze]" userId="01a7a686-b86c-48d4-b45c-9f5406d63a6c" providerId="ADAL" clId="{4FDA67BD-28FB-4A09-BA6A-0A9EF93DFDC3}" dt="2020-07-11T07:36:40.080" v="54" actId="948"/>
          <ac:spMkLst>
            <pc:docMk/>
            <pc:sldMk cId="1375919683" sldId="1459"/>
            <ac:spMk id="45" creationId="{058E52F5-8D6E-4FEF-94C2-92ADEDD77554}"/>
          </ac:spMkLst>
        </pc:spChg>
        <pc:grpChg chg="mod">
          <ac:chgData name="Hopefirmly Lyngdoh [Chillibreeze]" userId="01a7a686-b86c-48d4-b45c-9f5406d63a6c" providerId="ADAL" clId="{4FDA67BD-28FB-4A09-BA6A-0A9EF93DFDC3}" dt="2020-07-11T07:37:56.401" v="61" actId="554"/>
          <ac:grpSpMkLst>
            <pc:docMk/>
            <pc:sldMk cId="1375919683" sldId="1459"/>
            <ac:grpSpMk id="114" creationId="{262464C8-1116-478C-A83E-F95DEF62F1AE}"/>
          </ac:grpSpMkLst>
        </pc:grpChg>
        <pc:grpChg chg="mod">
          <ac:chgData name="Hopefirmly Lyngdoh [Chillibreeze]" userId="01a7a686-b86c-48d4-b45c-9f5406d63a6c" providerId="ADAL" clId="{4FDA67BD-28FB-4A09-BA6A-0A9EF93DFDC3}" dt="2020-07-11T07:38:25.432" v="62" actId="1076"/>
          <ac:grpSpMkLst>
            <pc:docMk/>
            <pc:sldMk cId="1375919683" sldId="1459"/>
            <ac:grpSpMk id="115" creationId="{4DFAE0FB-5CC0-4782-862A-7901EC931A9B}"/>
          </ac:grpSpMkLst>
        </pc:grpChg>
        <pc:grpChg chg="mod">
          <ac:chgData name="Hopefirmly Lyngdoh [Chillibreeze]" userId="01a7a686-b86c-48d4-b45c-9f5406d63a6c" providerId="ADAL" clId="{4FDA67BD-28FB-4A09-BA6A-0A9EF93DFDC3}" dt="2020-07-11T07:38:28.578" v="63" actId="465"/>
          <ac:grpSpMkLst>
            <pc:docMk/>
            <pc:sldMk cId="1375919683" sldId="1459"/>
            <ac:grpSpMk id="116" creationId="{1E2E24C8-6C7E-410F-89A0-80E715D530C0}"/>
          </ac:grpSpMkLst>
        </pc:grpChg>
        <pc:grpChg chg="mod">
          <ac:chgData name="Hopefirmly Lyngdoh [Chillibreeze]" userId="01a7a686-b86c-48d4-b45c-9f5406d63a6c" providerId="ADAL" clId="{4FDA67BD-28FB-4A09-BA6A-0A9EF93DFDC3}" dt="2020-07-11T07:38:28.578" v="63" actId="465"/>
          <ac:grpSpMkLst>
            <pc:docMk/>
            <pc:sldMk cId="1375919683" sldId="1459"/>
            <ac:grpSpMk id="117" creationId="{01D12589-62FD-4B09-957E-63216878F766}"/>
          </ac:grpSpMkLst>
        </pc:grpChg>
        <pc:grpChg chg="mod">
          <ac:chgData name="Hopefirmly Lyngdoh [Chillibreeze]" userId="01a7a686-b86c-48d4-b45c-9f5406d63a6c" providerId="ADAL" clId="{4FDA67BD-28FB-4A09-BA6A-0A9EF93DFDC3}" dt="2020-07-11T07:38:28.578" v="63" actId="465"/>
          <ac:grpSpMkLst>
            <pc:docMk/>
            <pc:sldMk cId="1375919683" sldId="1459"/>
            <ac:grpSpMk id="118" creationId="{673D5D80-CDC6-4B31-832B-DCAC06EF5BFA}"/>
          </ac:grpSpMkLst>
        </pc:grpChg>
        <pc:grpChg chg="mod">
          <ac:chgData name="Hopefirmly Lyngdoh [Chillibreeze]" userId="01a7a686-b86c-48d4-b45c-9f5406d63a6c" providerId="ADAL" clId="{4FDA67BD-28FB-4A09-BA6A-0A9EF93DFDC3}" dt="2020-07-11T07:37:56.401" v="61" actId="554"/>
          <ac:grpSpMkLst>
            <pc:docMk/>
            <pc:sldMk cId="1375919683" sldId="1459"/>
            <ac:grpSpMk id="119" creationId="{403ED38D-5108-48A2-BAC2-FD92F599B018}"/>
          </ac:grpSpMkLst>
        </pc:grpChg>
        <pc:grpChg chg="mod">
          <ac:chgData name="Hopefirmly Lyngdoh [Chillibreeze]" userId="01a7a686-b86c-48d4-b45c-9f5406d63a6c" providerId="ADAL" clId="{4FDA67BD-28FB-4A09-BA6A-0A9EF93DFDC3}" dt="2020-07-11T07:37:47.049" v="58" actId="1076"/>
          <ac:grpSpMkLst>
            <pc:docMk/>
            <pc:sldMk cId="1375919683" sldId="1459"/>
            <ac:grpSpMk id="120" creationId="{516B1F26-4171-4D70-8212-F1249DFD13FD}"/>
          </ac:grpSpMkLst>
        </pc:grpChg>
        <pc:grpChg chg="mod">
          <ac:chgData name="Hopefirmly Lyngdoh [Chillibreeze]" userId="01a7a686-b86c-48d4-b45c-9f5406d63a6c" providerId="ADAL" clId="{4FDA67BD-28FB-4A09-BA6A-0A9EF93DFDC3}" dt="2020-07-11T07:38:35.505" v="64" actId="465"/>
          <ac:grpSpMkLst>
            <pc:docMk/>
            <pc:sldMk cId="1375919683" sldId="1459"/>
            <ac:grpSpMk id="121" creationId="{96BFA9B7-C568-443E-82B7-34A6F719FCA1}"/>
          </ac:grpSpMkLst>
        </pc:grpChg>
        <pc:grpChg chg="mod">
          <ac:chgData name="Hopefirmly Lyngdoh [Chillibreeze]" userId="01a7a686-b86c-48d4-b45c-9f5406d63a6c" providerId="ADAL" clId="{4FDA67BD-28FB-4A09-BA6A-0A9EF93DFDC3}" dt="2020-07-11T07:38:35.505" v="64" actId="465"/>
          <ac:grpSpMkLst>
            <pc:docMk/>
            <pc:sldMk cId="1375919683" sldId="1459"/>
            <ac:grpSpMk id="122" creationId="{188C37AC-C6F4-4318-A81F-494A75C821E3}"/>
          </ac:grpSpMkLst>
        </pc:grpChg>
        <pc:grpChg chg="mod">
          <ac:chgData name="Hopefirmly Lyngdoh [Chillibreeze]" userId="01a7a686-b86c-48d4-b45c-9f5406d63a6c" providerId="ADAL" clId="{4FDA67BD-28FB-4A09-BA6A-0A9EF93DFDC3}" dt="2020-07-11T07:38:35.505" v="64" actId="465"/>
          <ac:grpSpMkLst>
            <pc:docMk/>
            <pc:sldMk cId="1375919683" sldId="1459"/>
            <ac:grpSpMk id="124" creationId="{CE9222B9-3935-4AB1-B332-58780FB0A82B}"/>
          </ac:grpSpMkLst>
        </pc:grpChg>
        <pc:grpChg chg="mod">
          <ac:chgData name="Hopefirmly Lyngdoh [Chillibreeze]" userId="01a7a686-b86c-48d4-b45c-9f5406d63a6c" providerId="ADAL" clId="{4FDA67BD-28FB-4A09-BA6A-0A9EF93DFDC3}" dt="2020-07-11T07:38:35.505" v="64" actId="465"/>
          <ac:grpSpMkLst>
            <pc:docMk/>
            <pc:sldMk cId="1375919683" sldId="1459"/>
            <ac:grpSpMk id="125" creationId="{C2824AD3-9A6B-4EE6-B980-DC326C027A5C}"/>
          </ac:grpSpMkLst>
        </pc:grpChg>
        <pc:picChg chg="del mod">
          <ac:chgData name="Hopefirmly Lyngdoh [Chillibreeze]" userId="01a7a686-b86c-48d4-b45c-9f5406d63a6c" providerId="ADAL" clId="{4FDA67BD-28FB-4A09-BA6A-0A9EF93DFDC3}" dt="2020-07-11T07:37:14.515" v="56" actId="21"/>
          <ac:picMkLst>
            <pc:docMk/>
            <pc:sldMk cId="1375919683" sldId="1459"/>
            <ac:picMk id="102" creationId="{8B049E02-317E-4F41-9C97-886705EE4931}"/>
          </ac:picMkLst>
        </pc:picChg>
      </pc:sldChg>
      <pc:sldChg chg="addSp delSp modSp mod">
        <pc:chgData name="Hopefirmly Lyngdoh [Chillibreeze]" userId="01a7a686-b86c-48d4-b45c-9f5406d63a6c" providerId="ADAL" clId="{4FDA67BD-28FB-4A09-BA6A-0A9EF93DFDC3}" dt="2020-07-11T09:39:51.823" v="159" actId="1582"/>
        <pc:sldMkLst>
          <pc:docMk/>
          <pc:sldMk cId="3285983171" sldId="1461"/>
        </pc:sldMkLst>
        <pc:spChg chg="add del mod">
          <ac:chgData name="Hopefirmly Lyngdoh [Chillibreeze]" userId="01a7a686-b86c-48d4-b45c-9f5406d63a6c" providerId="ADAL" clId="{4FDA67BD-28FB-4A09-BA6A-0A9EF93DFDC3}" dt="2020-07-11T09:39:39.008" v="156" actId="21"/>
          <ac:spMkLst>
            <pc:docMk/>
            <pc:sldMk cId="3285983171" sldId="1461"/>
            <ac:spMk id="2" creationId="{5B1BDB7F-D93B-46A1-BC59-C7C39A1763B8}"/>
          </ac:spMkLst>
        </pc:spChg>
        <pc:spChg chg="mod">
          <ac:chgData name="Hopefirmly Lyngdoh [Chillibreeze]" userId="01a7a686-b86c-48d4-b45c-9f5406d63a6c" providerId="ADAL" clId="{4FDA67BD-28FB-4A09-BA6A-0A9EF93DFDC3}" dt="2020-07-11T07:40:51.998" v="76" actId="255"/>
          <ac:spMkLst>
            <pc:docMk/>
            <pc:sldMk cId="3285983171" sldId="1461"/>
            <ac:spMk id="13" creationId="{AB262200-E605-47FA-B26B-D2F8E57E1874}"/>
          </ac:spMkLst>
        </pc:spChg>
        <pc:spChg chg="mod">
          <ac:chgData name="Hopefirmly Lyngdoh [Chillibreeze]" userId="01a7a686-b86c-48d4-b45c-9f5406d63a6c" providerId="ADAL" clId="{4FDA67BD-28FB-4A09-BA6A-0A9EF93DFDC3}" dt="2020-07-11T07:40:33.254" v="73" actId="255"/>
          <ac:spMkLst>
            <pc:docMk/>
            <pc:sldMk cId="3285983171" sldId="1461"/>
            <ac:spMk id="54" creationId="{B01D1DDF-D69F-4FA6-80C5-EDF0BAB613DA}"/>
          </ac:spMkLst>
        </pc:spChg>
        <pc:spChg chg="mod">
          <ac:chgData name="Hopefirmly Lyngdoh [Chillibreeze]" userId="01a7a686-b86c-48d4-b45c-9f5406d63a6c" providerId="ADAL" clId="{4FDA67BD-28FB-4A09-BA6A-0A9EF93DFDC3}" dt="2020-07-11T07:41:09.072" v="83" actId="1582"/>
          <ac:spMkLst>
            <pc:docMk/>
            <pc:sldMk cId="3285983171" sldId="1461"/>
            <ac:spMk id="58" creationId="{D61FE167-A499-4189-B63C-CC214ACD2802}"/>
          </ac:spMkLst>
        </pc:spChg>
        <pc:spChg chg="mod">
          <ac:chgData name="Hopefirmly Lyngdoh [Chillibreeze]" userId="01a7a686-b86c-48d4-b45c-9f5406d63a6c" providerId="ADAL" clId="{4FDA67BD-28FB-4A09-BA6A-0A9EF93DFDC3}" dt="2020-07-11T07:41:03.703" v="82" actId="1037"/>
          <ac:spMkLst>
            <pc:docMk/>
            <pc:sldMk cId="3285983171" sldId="1461"/>
            <ac:spMk id="59" creationId="{5A4A2D72-45E0-4F47-A40F-803EF153CA9F}"/>
          </ac:spMkLst>
        </pc:spChg>
        <pc:spChg chg="mod">
          <ac:chgData name="Hopefirmly Lyngdoh [Chillibreeze]" userId="01a7a686-b86c-48d4-b45c-9f5406d63a6c" providerId="ADAL" clId="{4FDA67BD-28FB-4A09-BA6A-0A9EF93DFDC3}" dt="2020-07-11T07:41:13.876" v="84" actId="1582"/>
          <ac:spMkLst>
            <pc:docMk/>
            <pc:sldMk cId="3285983171" sldId="1461"/>
            <ac:spMk id="62" creationId="{1B5BA558-D24C-42DF-A931-0D3385EC7B0C}"/>
          </ac:spMkLst>
        </pc:spChg>
        <pc:spChg chg="mod">
          <ac:chgData name="Hopefirmly Lyngdoh [Chillibreeze]" userId="01a7a686-b86c-48d4-b45c-9f5406d63a6c" providerId="ADAL" clId="{4FDA67BD-28FB-4A09-BA6A-0A9EF93DFDC3}" dt="2020-07-11T07:41:03.703" v="82" actId="1037"/>
          <ac:spMkLst>
            <pc:docMk/>
            <pc:sldMk cId="3285983171" sldId="1461"/>
            <ac:spMk id="63" creationId="{2EE2B3C2-E13D-4EA1-BE09-BA1B76E55178}"/>
          </ac:spMkLst>
        </pc:spChg>
        <pc:spChg chg="mod">
          <ac:chgData name="Hopefirmly Lyngdoh [Chillibreeze]" userId="01a7a686-b86c-48d4-b45c-9f5406d63a6c" providerId="ADAL" clId="{4FDA67BD-28FB-4A09-BA6A-0A9EF93DFDC3}" dt="2020-07-11T07:41:16.908" v="86" actId="1582"/>
          <ac:spMkLst>
            <pc:docMk/>
            <pc:sldMk cId="3285983171" sldId="1461"/>
            <ac:spMk id="65" creationId="{E043BB8E-9B19-49FC-9D13-87AEF0273821}"/>
          </ac:spMkLst>
        </pc:spChg>
        <pc:spChg chg="mod">
          <ac:chgData name="Hopefirmly Lyngdoh [Chillibreeze]" userId="01a7a686-b86c-48d4-b45c-9f5406d63a6c" providerId="ADAL" clId="{4FDA67BD-28FB-4A09-BA6A-0A9EF93DFDC3}" dt="2020-07-11T07:41:20.319" v="87" actId="1582"/>
          <ac:spMkLst>
            <pc:docMk/>
            <pc:sldMk cId="3285983171" sldId="1461"/>
            <ac:spMk id="66" creationId="{9B94B1C4-A550-4E83-8BA6-80F7A212F367}"/>
          </ac:spMkLst>
        </pc:spChg>
        <pc:spChg chg="mod">
          <ac:chgData name="Hopefirmly Lyngdoh [Chillibreeze]" userId="01a7a686-b86c-48d4-b45c-9f5406d63a6c" providerId="ADAL" clId="{4FDA67BD-28FB-4A09-BA6A-0A9EF93DFDC3}" dt="2020-07-11T07:41:03.703" v="82" actId="1037"/>
          <ac:spMkLst>
            <pc:docMk/>
            <pc:sldMk cId="3285983171" sldId="1461"/>
            <ac:spMk id="67" creationId="{ABF65288-E354-4FB8-9085-1D612E8787AC}"/>
          </ac:spMkLst>
        </pc:spChg>
        <pc:spChg chg="mod">
          <ac:chgData name="Hopefirmly Lyngdoh [Chillibreeze]" userId="01a7a686-b86c-48d4-b45c-9f5406d63a6c" providerId="ADAL" clId="{4FDA67BD-28FB-4A09-BA6A-0A9EF93DFDC3}" dt="2020-07-11T07:41:23.270" v="88" actId="1582"/>
          <ac:spMkLst>
            <pc:docMk/>
            <pc:sldMk cId="3285983171" sldId="1461"/>
            <ac:spMk id="70" creationId="{7A98EE67-AD2E-4C2C-888F-F60AD2A2A6C8}"/>
          </ac:spMkLst>
        </pc:spChg>
        <pc:spChg chg="mod">
          <ac:chgData name="Hopefirmly Lyngdoh [Chillibreeze]" userId="01a7a686-b86c-48d4-b45c-9f5406d63a6c" providerId="ADAL" clId="{4FDA67BD-28FB-4A09-BA6A-0A9EF93DFDC3}" dt="2020-07-11T07:41:03.703" v="82" actId="1037"/>
          <ac:spMkLst>
            <pc:docMk/>
            <pc:sldMk cId="3285983171" sldId="1461"/>
            <ac:spMk id="71" creationId="{C083F905-DCE8-45D1-A73A-4DED610C607A}"/>
          </ac:spMkLst>
        </pc:spChg>
        <pc:spChg chg="mod">
          <ac:chgData name="Hopefirmly Lyngdoh [Chillibreeze]" userId="01a7a686-b86c-48d4-b45c-9f5406d63a6c" providerId="ADAL" clId="{4FDA67BD-28FB-4A09-BA6A-0A9EF93DFDC3}" dt="2020-07-11T09:39:49.343" v="158" actId="1582"/>
          <ac:spMkLst>
            <pc:docMk/>
            <pc:sldMk cId="3285983171" sldId="1461"/>
            <ac:spMk id="74" creationId="{23339754-0A76-48FE-A554-A18D7C50CDD2}"/>
          </ac:spMkLst>
        </pc:spChg>
        <pc:spChg chg="mod">
          <ac:chgData name="Hopefirmly Lyngdoh [Chillibreeze]" userId="01a7a686-b86c-48d4-b45c-9f5406d63a6c" providerId="ADAL" clId="{4FDA67BD-28FB-4A09-BA6A-0A9EF93DFDC3}" dt="2020-07-11T09:39:46.181" v="157" actId="1582"/>
          <ac:spMkLst>
            <pc:docMk/>
            <pc:sldMk cId="3285983171" sldId="1461"/>
            <ac:spMk id="78" creationId="{3EA4EAFD-367E-4057-9460-8F4D1C92C0D5}"/>
          </ac:spMkLst>
        </pc:spChg>
        <pc:spChg chg="mod">
          <ac:chgData name="Hopefirmly Lyngdoh [Chillibreeze]" userId="01a7a686-b86c-48d4-b45c-9f5406d63a6c" providerId="ADAL" clId="{4FDA67BD-28FB-4A09-BA6A-0A9EF93DFDC3}" dt="2020-07-11T09:39:51.823" v="159" actId="1582"/>
          <ac:spMkLst>
            <pc:docMk/>
            <pc:sldMk cId="3285983171" sldId="1461"/>
            <ac:spMk id="82" creationId="{57FBBF3F-F256-494F-BDBD-8B59C5FFF6D8}"/>
          </ac:spMkLst>
        </pc:spChg>
        <pc:spChg chg="mod">
          <ac:chgData name="Hopefirmly Lyngdoh [Chillibreeze]" userId="01a7a686-b86c-48d4-b45c-9f5406d63a6c" providerId="ADAL" clId="{4FDA67BD-28FB-4A09-BA6A-0A9EF93DFDC3}" dt="2020-07-11T07:41:27.159" v="89" actId="1582"/>
          <ac:spMkLst>
            <pc:docMk/>
            <pc:sldMk cId="3285983171" sldId="1461"/>
            <ac:spMk id="86" creationId="{52D9CEF2-3BA5-4EF4-84C3-9ECF6A5ABD36}"/>
          </ac:spMkLst>
        </pc:spChg>
        <pc:grpChg chg="mod">
          <ac:chgData name="Hopefirmly Lyngdoh [Chillibreeze]" userId="01a7a686-b86c-48d4-b45c-9f5406d63a6c" providerId="ADAL" clId="{4FDA67BD-28FB-4A09-BA6A-0A9EF93DFDC3}" dt="2020-07-11T07:41:03.703" v="82" actId="1037"/>
          <ac:grpSpMkLst>
            <pc:docMk/>
            <pc:sldMk cId="3285983171" sldId="1461"/>
            <ac:grpSpMk id="56" creationId="{B1036A25-CE24-4F4A-9A74-DC311DDA71C2}"/>
          </ac:grpSpMkLst>
        </pc:grpChg>
        <pc:grpChg chg="mod">
          <ac:chgData name="Hopefirmly Lyngdoh [Chillibreeze]" userId="01a7a686-b86c-48d4-b45c-9f5406d63a6c" providerId="ADAL" clId="{4FDA67BD-28FB-4A09-BA6A-0A9EF93DFDC3}" dt="2020-07-11T07:41:03.703" v="82" actId="1037"/>
          <ac:grpSpMkLst>
            <pc:docMk/>
            <pc:sldMk cId="3285983171" sldId="1461"/>
            <ac:grpSpMk id="60" creationId="{621C15CA-B6EA-4EEF-AAC8-47D183626F90}"/>
          </ac:grpSpMkLst>
        </pc:grpChg>
        <pc:grpChg chg="mod">
          <ac:chgData name="Hopefirmly Lyngdoh [Chillibreeze]" userId="01a7a686-b86c-48d4-b45c-9f5406d63a6c" providerId="ADAL" clId="{4FDA67BD-28FB-4A09-BA6A-0A9EF93DFDC3}" dt="2020-07-11T07:41:03.703" v="82" actId="1037"/>
          <ac:grpSpMkLst>
            <pc:docMk/>
            <pc:sldMk cId="3285983171" sldId="1461"/>
            <ac:grpSpMk id="64" creationId="{5CDEA86C-D849-4124-A644-D52EECA99889}"/>
          </ac:grpSpMkLst>
        </pc:grpChg>
        <pc:grpChg chg="mod">
          <ac:chgData name="Hopefirmly Lyngdoh [Chillibreeze]" userId="01a7a686-b86c-48d4-b45c-9f5406d63a6c" providerId="ADAL" clId="{4FDA67BD-28FB-4A09-BA6A-0A9EF93DFDC3}" dt="2020-07-11T07:41:03.703" v="82" actId="1037"/>
          <ac:grpSpMkLst>
            <pc:docMk/>
            <pc:sldMk cId="3285983171" sldId="1461"/>
            <ac:grpSpMk id="68" creationId="{1DDFA05E-29AA-4EA2-B755-1816A82CAA8C}"/>
          </ac:grpSpMkLst>
        </pc:grpChg>
        <pc:picChg chg="add del mod">
          <ac:chgData name="Hopefirmly Lyngdoh [Chillibreeze]" userId="01a7a686-b86c-48d4-b45c-9f5406d63a6c" providerId="ADAL" clId="{4FDA67BD-28FB-4A09-BA6A-0A9EF93DFDC3}" dt="2020-07-11T07:41:31.451" v="91"/>
          <ac:picMkLst>
            <pc:docMk/>
            <pc:sldMk cId="3285983171" sldId="1461"/>
            <ac:picMk id="45" creationId="{8C4FD569-0FEF-47E0-A7CA-4AFD35D79934}"/>
          </ac:picMkLst>
        </pc:picChg>
        <pc:picChg chg="mod">
          <ac:chgData name="Hopefirmly Lyngdoh [Chillibreeze]" userId="01a7a686-b86c-48d4-b45c-9f5406d63a6c" providerId="ADAL" clId="{4FDA67BD-28FB-4A09-BA6A-0A9EF93DFDC3}" dt="2020-07-11T07:41:03.703" v="82" actId="1037"/>
          <ac:picMkLst>
            <pc:docMk/>
            <pc:sldMk cId="3285983171" sldId="1461"/>
            <ac:picMk id="121" creationId="{90441F31-4F3C-4AC6-A8B7-C1A188AE500B}"/>
          </ac:picMkLst>
        </pc:picChg>
        <pc:picChg chg="mod">
          <ac:chgData name="Hopefirmly Lyngdoh [Chillibreeze]" userId="01a7a686-b86c-48d4-b45c-9f5406d63a6c" providerId="ADAL" clId="{4FDA67BD-28FB-4A09-BA6A-0A9EF93DFDC3}" dt="2020-07-11T07:41:03.703" v="82" actId="1037"/>
          <ac:picMkLst>
            <pc:docMk/>
            <pc:sldMk cId="3285983171" sldId="1461"/>
            <ac:picMk id="124" creationId="{EA355766-A140-48E8-AA44-F897EED81E92}"/>
          </ac:picMkLst>
        </pc:picChg>
        <pc:picChg chg="mod">
          <ac:chgData name="Hopefirmly Lyngdoh [Chillibreeze]" userId="01a7a686-b86c-48d4-b45c-9f5406d63a6c" providerId="ADAL" clId="{4FDA67BD-28FB-4A09-BA6A-0A9EF93DFDC3}" dt="2020-07-11T07:41:03.703" v="82" actId="1037"/>
          <ac:picMkLst>
            <pc:docMk/>
            <pc:sldMk cId="3285983171" sldId="1461"/>
            <ac:picMk id="125" creationId="{2EDC81A8-0821-4F66-AC55-7CDBA131755D}"/>
          </ac:picMkLst>
        </pc:picChg>
        <pc:picChg chg="mod">
          <ac:chgData name="Hopefirmly Lyngdoh [Chillibreeze]" userId="01a7a686-b86c-48d4-b45c-9f5406d63a6c" providerId="ADAL" clId="{4FDA67BD-28FB-4A09-BA6A-0A9EF93DFDC3}" dt="2020-07-11T07:41:03.703" v="82" actId="1037"/>
          <ac:picMkLst>
            <pc:docMk/>
            <pc:sldMk cId="3285983171" sldId="1461"/>
            <ac:picMk id="126" creationId="{69C7082C-3953-4238-9E69-3B52CCF360F3}"/>
          </ac:picMkLst>
        </pc:picChg>
      </pc:sldChg>
      <pc:sldChg chg="modSp mod">
        <pc:chgData name="Hopefirmly Lyngdoh [Chillibreeze]" userId="01a7a686-b86c-48d4-b45c-9f5406d63a6c" providerId="ADAL" clId="{4FDA67BD-28FB-4A09-BA6A-0A9EF93DFDC3}" dt="2020-07-11T07:29:02.630" v="2" actId="1076"/>
        <pc:sldMkLst>
          <pc:docMk/>
          <pc:sldMk cId="1663750524" sldId="1872"/>
        </pc:sldMkLst>
        <pc:spChg chg="mod">
          <ac:chgData name="Hopefirmly Lyngdoh [Chillibreeze]" userId="01a7a686-b86c-48d4-b45c-9f5406d63a6c" providerId="ADAL" clId="{4FDA67BD-28FB-4A09-BA6A-0A9EF93DFDC3}" dt="2020-07-11T07:29:02.630" v="2" actId="1076"/>
          <ac:spMkLst>
            <pc:docMk/>
            <pc:sldMk cId="1663750524" sldId="1872"/>
            <ac:spMk id="9" creationId="{E3368E9F-9968-4E21-BF36-267652F61714}"/>
          </ac:spMkLst>
        </pc:spChg>
        <pc:spChg chg="mod">
          <ac:chgData name="Hopefirmly Lyngdoh [Chillibreeze]" userId="01a7a686-b86c-48d4-b45c-9f5406d63a6c" providerId="ADAL" clId="{4FDA67BD-28FB-4A09-BA6A-0A9EF93DFDC3}" dt="2020-07-11T07:29:02.630" v="2" actId="1076"/>
          <ac:spMkLst>
            <pc:docMk/>
            <pc:sldMk cId="1663750524" sldId="1872"/>
            <ac:spMk id="14" creationId="{BF6C7EA9-D2E1-4F29-9656-FB55EBFEFCCF}"/>
          </ac:spMkLst>
        </pc:spChg>
        <pc:spChg chg="mod">
          <ac:chgData name="Hopefirmly Lyngdoh [Chillibreeze]" userId="01a7a686-b86c-48d4-b45c-9f5406d63a6c" providerId="ADAL" clId="{4FDA67BD-28FB-4A09-BA6A-0A9EF93DFDC3}" dt="2020-07-11T07:29:02.630" v="2" actId="1076"/>
          <ac:spMkLst>
            <pc:docMk/>
            <pc:sldMk cId="1663750524" sldId="1872"/>
            <ac:spMk id="19" creationId="{1721E565-1F51-48BD-8035-D9EA25FBBC7D}"/>
          </ac:spMkLst>
        </pc:spChg>
        <pc:spChg chg="mod">
          <ac:chgData name="Hopefirmly Lyngdoh [Chillibreeze]" userId="01a7a686-b86c-48d4-b45c-9f5406d63a6c" providerId="ADAL" clId="{4FDA67BD-28FB-4A09-BA6A-0A9EF93DFDC3}" dt="2020-07-11T07:29:02.630" v="2" actId="1076"/>
          <ac:spMkLst>
            <pc:docMk/>
            <pc:sldMk cId="1663750524" sldId="1872"/>
            <ac:spMk id="24" creationId="{3B0B4317-A11A-4384-9105-F25AF3B061E8}"/>
          </ac:spMkLst>
        </pc:spChg>
        <pc:spChg chg="mod">
          <ac:chgData name="Hopefirmly Lyngdoh [Chillibreeze]" userId="01a7a686-b86c-48d4-b45c-9f5406d63a6c" providerId="ADAL" clId="{4FDA67BD-28FB-4A09-BA6A-0A9EF93DFDC3}" dt="2020-07-11T07:29:02.630" v="2" actId="1076"/>
          <ac:spMkLst>
            <pc:docMk/>
            <pc:sldMk cId="1663750524" sldId="1872"/>
            <ac:spMk id="29" creationId="{0B0CEC43-14A8-4903-A74F-53E0D40A012C}"/>
          </ac:spMkLst>
        </pc:spChg>
        <pc:spChg chg="mod">
          <ac:chgData name="Hopefirmly Lyngdoh [Chillibreeze]" userId="01a7a686-b86c-48d4-b45c-9f5406d63a6c" providerId="ADAL" clId="{4FDA67BD-28FB-4A09-BA6A-0A9EF93DFDC3}" dt="2020-07-11T07:29:02.630" v="2" actId="1076"/>
          <ac:spMkLst>
            <pc:docMk/>
            <pc:sldMk cId="1663750524" sldId="1872"/>
            <ac:spMk id="34" creationId="{BC10344C-B052-4447-B560-132207A8332A}"/>
          </ac:spMkLst>
        </pc:spChg>
        <pc:spChg chg="mod">
          <ac:chgData name="Hopefirmly Lyngdoh [Chillibreeze]" userId="01a7a686-b86c-48d4-b45c-9f5406d63a6c" providerId="ADAL" clId="{4FDA67BD-28FB-4A09-BA6A-0A9EF93DFDC3}" dt="2020-07-11T07:29:02.630" v="2" actId="1076"/>
          <ac:spMkLst>
            <pc:docMk/>
            <pc:sldMk cId="1663750524" sldId="1872"/>
            <ac:spMk id="39" creationId="{769134EA-45A8-43F4-918D-512B327BA2BD}"/>
          </ac:spMkLst>
        </pc:spChg>
        <pc:grpChg chg="mod">
          <ac:chgData name="Hopefirmly Lyngdoh [Chillibreeze]" userId="01a7a686-b86c-48d4-b45c-9f5406d63a6c" providerId="ADAL" clId="{4FDA67BD-28FB-4A09-BA6A-0A9EF93DFDC3}" dt="2020-07-11T07:29:02.630" v="2" actId="1076"/>
          <ac:grpSpMkLst>
            <pc:docMk/>
            <pc:sldMk cId="1663750524" sldId="1872"/>
            <ac:grpSpMk id="5" creationId="{876F1DDF-F1E9-4795-A5C8-A20DF9DCC273}"/>
          </ac:grpSpMkLst>
        </pc:grpChg>
        <pc:grpChg chg="mod">
          <ac:chgData name="Hopefirmly Lyngdoh [Chillibreeze]" userId="01a7a686-b86c-48d4-b45c-9f5406d63a6c" providerId="ADAL" clId="{4FDA67BD-28FB-4A09-BA6A-0A9EF93DFDC3}" dt="2020-07-11T07:29:02.630" v="2" actId="1076"/>
          <ac:grpSpMkLst>
            <pc:docMk/>
            <pc:sldMk cId="1663750524" sldId="1872"/>
            <ac:grpSpMk id="10" creationId="{941C7C49-3AE0-4EB0-AFDB-112AE897553F}"/>
          </ac:grpSpMkLst>
        </pc:grpChg>
        <pc:grpChg chg="mod">
          <ac:chgData name="Hopefirmly Lyngdoh [Chillibreeze]" userId="01a7a686-b86c-48d4-b45c-9f5406d63a6c" providerId="ADAL" clId="{4FDA67BD-28FB-4A09-BA6A-0A9EF93DFDC3}" dt="2020-07-11T07:29:02.630" v="2" actId="1076"/>
          <ac:grpSpMkLst>
            <pc:docMk/>
            <pc:sldMk cId="1663750524" sldId="1872"/>
            <ac:grpSpMk id="15" creationId="{91B2BD10-7756-4E59-B4BF-32F0992B0088}"/>
          </ac:grpSpMkLst>
        </pc:grpChg>
        <pc:grpChg chg="mod">
          <ac:chgData name="Hopefirmly Lyngdoh [Chillibreeze]" userId="01a7a686-b86c-48d4-b45c-9f5406d63a6c" providerId="ADAL" clId="{4FDA67BD-28FB-4A09-BA6A-0A9EF93DFDC3}" dt="2020-07-11T07:29:02.630" v="2" actId="1076"/>
          <ac:grpSpMkLst>
            <pc:docMk/>
            <pc:sldMk cId="1663750524" sldId="1872"/>
            <ac:grpSpMk id="20" creationId="{B6845200-4132-4930-BF75-2924DDB45722}"/>
          </ac:grpSpMkLst>
        </pc:grpChg>
        <pc:grpChg chg="mod">
          <ac:chgData name="Hopefirmly Lyngdoh [Chillibreeze]" userId="01a7a686-b86c-48d4-b45c-9f5406d63a6c" providerId="ADAL" clId="{4FDA67BD-28FB-4A09-BA6A-0A9EF93DFDC3}" dt="2020-07-11T07:29:02.630" v="2" actId="1076"/>
          <ac:grpSpMkLst>
            <pc:docMk/>
            <pc:sldMk cId="1663750524" sldId="1872"/>
            <ac:grpSpMk id="25" creationId="{982C3862-9319-4205-9B7D-F3781345B040}"/>
          </ac:grpSpMkLst>
        </pc:grpChg>
        <pc:grpChg chg="mod">
          <ac:chgData name="Hopefirmly Lyngdoh [Chillibreeze]" userId="01a7a686-b86c-48d4-b45c-9f5406d63a6c" providerId="ADAL" clId="{4FDA67BD-28FB-4A09-BA6A-0A9EF93DFDC3}" dt="2020-07-11T07:29:02.630" v="2" actId="1076"/>
          <ac:grpSpMkLst>
            <pc:docMk/>
            <pc:sldMk cId="1663750524" sldId="1872"/>
            <ac:grpSpMk id="30" creationId="{06C3079F-F197-4272-8E92-3E91CC312351}"/>
          </ac:grpSpMkLst>
        </pc:grpChg>
        <pc:grpChg chg="mod">
          <ac:chgData name="Hopefirmly Lyngdoh [Chillibreeze]" userId="01a7a686-b86c-48d4-b45c-9f5406d63a6c" providerId="ADAL" clId="{4FDA67BD-28FB-4A09-BA6A-0A9EF93DFDC3}" dt="2020-07-11T07:29:02.630" v="2" actId="1076"/>
          <ac:grpSpMkLst>
            <pc:docMk/>
            <pc:sldMk cId="1663750524" sldId="1872"/>
            <ac:grpSpMk id="35" creationId="{FB41C7AF-F876-4A23-9B0D-9EC56486C088}"/>
          </ac:grpSpMkLst>
        </pc:grpChg>
        <pc:picChg chg="mod">
          <ac:chgData name="Hopefirmly Lyngdoh [Chillibreeze]" userId="01a7a686-b86c-48d4-b45c-9f5406d63a6c" providerId="ADAL" clId="{4FDA67BD-28FB-4A09-BA6A-0A9EF93DFDC3}" dt="2020-07-11T07:29:02.630" v="2" actId="1076"/>
          <ac:picMkLst>
            <pc:docMk/>
            <pc:sldMk cId="1663750524" sldId="1872"/>
            <ac:picMk id="67" creationId="{B311DBFD-782A-42E4-A525-C77C9C507663}"/>
          </ac:picMkLst>
        </pc:picChg>
        <pc:picChg chg="mod">
          <ac:chgData name="Hopefirmly Lyngdoh [Chillibreeze]" userId="01a7a686-b86c-48d4-b45c-9f5406d63a6c" providerId="ADAL" clId="{4FDA67BD-28FB-4A09-BA6A-0A9EF93DFDC3}" dt="2020-07-11T07:29:02.630" v="2" actId="1076"/>
          <ac:picMkLst>
            <pc:docMk/>
            <pc:sldMk cId="1663750524" sldId="1872"/>
            <ac:picMk id="68" creationId="{9E3266C3-6F07-4B2A-9D69-423C203F0AE6}"/>
          </ac:picMkLst>
        </pc:picChg>
        <pc:picChg chg="mod">
          <ac:chgData name="Hopefirmly Lyngdoh [Chillibreeze]" userId="01a7a686-b86c-48d4-b45c-9f5406d63a6c" providerId="ADAL" clId="{4FDA67BD-28FB-4A09-BA6A-0A9EF93DFDC3}" dt="2020-07-11T07:29:02.630" v="2" actId="1076"/>
          <ac:picMkLst>
            <pc:docMk/>
            <pc:sldMk cId="1663750524" sldId="1872"/>
            <ac:picMk id="69" creationId="{439D3762-7E10-4DF2-A802-41C52F3B9C02}"/>
          </ac:picMkLst>
        </pc:picChg>
        <pc:picChg chg="mod">
          <ac:chgData name="Hopefirmly Lyngdoh [Chillibreeze]" userId="01a7a686-b86c-48d4-b45c-9f5406d63a6c" providerId="ADAL" clId="{4FDA67BD-28FB-4A09-BA6A-0A9EF93DFDC3}" dt="2020-07-11T07:29:02.630" v="2" actId="1076"/>
          <ac:picMkLst>
            <pc:docMk/>
            <pc:sldMk cId="1663750524" sldId="1872"/>
            <ac:picMk id="70" creationId="{DA274840-D966-4D56-A1B2-219ACF10B44A}"/>
          </ac:picMkLst>
        </pc:picChg>
        <pc:picChg chg="mod">
          <ac:chgData name="Hopefirmly Lyngdoh [Chillibreeze]" userId="01a7a686-b86c-48d4-b45c-9f5406d63a6c" providerId="ADAL" clId="{4FDA67BD-28FB-4A09-BA6A-0A9EF93DFDC3}" dt="2020-07-11T07:29:02.630" v="2" actId="1076"/>
          <ac:picMkLst>
            <pc:docMk/>
            <pc:sldMk cId="1663750524" sldId="1872"/>
            <ac:picMk id="71" creationId="{2537A9E5-E1FD-4C65-8CE1-FE5540174DD1}"/>
          </ac:picMkLst>
        </pc:picChg>
        <pc:picChg chg="mod">
          <ac:chgData name="Hopefirmly Lyngdoh [Chillibreeze]" userId="01a7a686-b86c-48d4-b45c-9f5406d63a6c" providerId="ADAL" clId="{4FDA67BD-28FB-4A09-BA6A-0A9EF93DFDC3}" dt="2020-07-11T07:29:02.630" v="2" actId="1076"/>
          <ac:picMkLst>
            <pc:docMk/>
            <pc:sldMk cId="1663750524" sldId="1872"/>
            <ac:picMk id="72" creationId="{10823BA3-B71C-4280-A678-618A09880D90}"/>
          </ac:picMkLst>
        </pc:picChg>
        <pc:picChg chg="mod">
          <ac:chgData name="Hopefirmly Lyngdoh [Chillibreeze]" userId="01a7a686-b86c-48d4-b45c-9f5406d63a6c" providerId="ADAL" clId="{4FDA67BD-28FB-4A09-BA6A-0A9EF93DFDC3}" dt="2020-07-11T07:29:02.630" v="2" actId="1076"/>
          <ac:picMkLst>
            <pc:docMk/>
            <pc:sldMk cId="1663750524" sldId="1872"/>
            <ac:picMk id="74" creationId="{484AEDCF-4E45-4EF8-B9CE-9741F506325C}"/>
          </ac:picMkLst>
        </pc:picChg>
      </pc:sldChg>
      <pc:sldChg chg="addSp delSp modSp mod">
        <pc:chgData name="Hopefirmly Lyngdoh [Chillibreeze]" userId="01a7a686-b86c-48d4-b45c-9f5406d63a6c" providerId="ADAL" clId="{4FDA67BD-28FB-4A09-BA6A-0A9EF93DFDC3}" dt="2020-07-11T09:40:01.513" v="161" actId="207"/>
        <pc:sldMkLst>
          <pc:docMk/>
          <pc:sldMk cId="2962425294" sldId="1876"/>
        </pc:sldMkLst>
        <pc:spChg chg="add del mod">
          <ac:chgData name="Hopefirmly Lyngdoh [Chillibreeze]" userId="01a7a686-b86c-48d4-b45c-9f5406d63a6c" providerId="ADAL" clId="{4FDA67BD-28FB-4A09-BA6A-0A9EF93DFDC3}" dt="2020-07-11T09:39:57.902" v="160" actId="21"/>
          <ac:spMkLst>
            <pc:docMk/>
            <pc:sldMk cId="2962425294" sldId="1876"/>
            <ac:spMk id="12" creationId="{B6F23DE3-7389-4FB0-A396-A103B137D92C}"/>
          </ac:spMkLst>
        </pc:spChg>
        <pc:spChg chg="mod">
          <ac:chgData name="Hopefirmly Lyngdoh [Chillibreeze]" userId="01a7a686-b86c-48d4-b45c-9f5406d63a6c" providerId="ADAL" clId="{4FDA67BD-28FB-4A09-BA6A-0A9EF93DFDC3}" dt="2020-07-11T09:40:01.513" v="161" actId="207"/>
          <ac:spMkLst>
            <pc:docMk/>
            <pc:sldMk cId="2962425294" sldId="1876"/>
            <ac:spMk id="16" creationId="{6BBEF19E-F37D-40F7-9C00-39C81FEFFA32}"/>
          </ac:spMkLst>
        </pc:spChg>
        <pc:spChg chg="mod">
          <ac:chgData name="Hopefirmly Lyngdoh [Chillibreeze]" userId="01a7a686-b86c-48d4-b45c-9f5406d63a6c" providerId="ADAL" clId="{4FDA67BD-28FB-4A09-BA6A-0A9EF93DFDC3}" dt="2020-07-11T09:40:01.513" v="161" actId="207"/>
          <ac:spMkLst>
            <pc:docMk/>
            <pc:sldMk cId="2962425294" sldId="1876"/>
            <ac:spMk id="17" creationId="{E421E583-C514-4A20-86F0-27848B51DE77}"/>
          </ac:spMkLst>
        </pc:spChg>
        <pc:spChg chg="mod">
          <ac:chgData name="Hopefirmly Lyngdoh [Chillibreeze]" userId="01a7a686-b86c-48d4-b45c-9f5406d63a6c" providerId="ADAL" clId="{4FDA67BD-28FB-4A09-BA6A-0A9EF93DFDC3}" dt="2020-07-11T09:40:01.513" v="161" actId="207"/>
          <ac:spMkLst>
            <pc:docMk/>
            <pc:sldMk cId="2962425294" sldId="1876"/>
            <ac:spMk id="18" creationId="{4AC0934B-C200-44BB-976E-F3F2E6575B32}"/>
          </ac:spMkLst>
        </pc:spChg>
      </pc:sldChg>
      <pc:sldChg chg="addSp delSp modSp mod">
        <pc:chgData name="Hopefirmly Lyngdoh [Chillibreeze]" userId="01a7a686-b86c-48d4-b45c-9f5406d63a6c" providerId="ADAL" clId="{4FDA67BD-28FB-4A09-BA6A-0A9EF93DFDC3}" dt="2020-07-11T09:57:37.760" v="220" actId="1076"/>
        <pc:sldMkLst>
          <pc:docMk/>
          <pc:sldMk cId="3554855513" sldId="1882"/>
        </pc:sldMkLst>
        <pc:spChg chg="mod topLvl">
          <ac:chgData name="Hopefirmly Lyngdoh [Chillibreeze]" userId="01a7a686-b86c-48d4-b45c-9f5406d63a6c" providerId="ADAL" clId="{4FDA67BD-28FB-4A09-BA6A-0A9EF93DFDC3}" dt="2020-07-11T09:57:37.760" v="220" actId="1076"/>
          <ac:spMkLst>
            <pc:docMk/>
            <pc:sldMk cId="3554855513" sldId="1882"/>
            <ac:spMk id="4" creationId="{4EFF8EAD-54DC-4766-935B-C18FCC7CEC76}"/>
          </ac:spMkLst>
        </pc:spChg>
        <pc:spChg chg="mod topLvl">
          <ac:chgData name="Hopefirmly Lyngdoh [Chillibreeze]" userId="01a7a686-b86c-48d4-b45c-9f5406d63a6c" providerId="ADAL" clId="{4FDA67BD-28FB-4A09-BA6A-0A9EF93DFDC3}" dt="2020-07-11T09:57:37.760" v="220" actId="1076"/>
          <ac:spMkLst>
            <pc:docMk/>
            <pc:sldMk cId="3554855513" sldId="1882"/>
            <ac:spMk id="5" creationId="{F1BE4436-5CF6-47D7-99D1-421326CC6535}"/>
          </ac:spMkLst>
        </pc:spChg>
        <pc:spChg chg="mod topLvl">
          <ac:chgData name="Hopefirmly Lyngdoh [Chillibreeze]" userId="01a7a686-b86c-48d4-b45c-9f5406d63a6c" providerId="ADAL" clId="{4FDA67BD-28FB-4A09-BA6A-0A9EF93DFDC3}" dt="2020-07-11T09:57:37.760" v="220" actId="1076"/>
          <ac:spMkLst>
            <pc:docMk/>
            <pc:sldMk cId="3554855513" sldId="1882"/>
            <ac:spMk id="6" creationId="{15590DF8-4A6A-4CE9-9611-6DF3F4E6479F}"/>
          </ac:spMkLst>
        </pc:spChg>
        <pc:spChg chg="mod topLvl">
          <ac:chgData name="Hopefirmly Lyngdoh [Chillibreeze]" userId="01a7a686-b86c-48d4-b45c-9f5406d63a6c" providerId="ADAL" clId="{4FDA67BD-28FB-4A09-BA6A-0A9EF93DFDC3}" dt="2020-07-11T09:57:37.760" v="220" actId="1076"/>
          <ac:spMkLst>
            <pc:docMk/>
            <pc:sldMk cId="3554855513" sldId="1882"/>
            <ac:spMk id="7" creationId="{2310525C-E5A6-459B-BF72-076A5B969AEE}"/>
          </ac:spMkLst>
        </pc:spChg>
        <pc:spChg chg="mod topLvl">
          <ac:chgData name="Hopefirmly Lyngdoh [Chillibreeze]" userId="01a7a686-b86c-48d4-b45c-9f5406d63a6c" providerId="ADAL" clId="{4FDA67BD-28FB-4A09-BA6A-0A9EF93DFDC3}" dt="2020-07-11T09:57:37.760" v="220" actId="1076"/>
          <ac:spMkLst>
            <pc:docMk/>
            <pc:sldMk cId="3554855513" sldId="1882"/>
            <ac:spMk id="8" creationId="{A805670F-0DEB-4CFC-892D-72BB7DA70EEB}"/>
          </ac:spMkLst>
        </pc:spChg>
        <pc:spChg chg="mod topLvl">
          <ac:chgData name="Hopefirmly Lyngdoh [Chillibreeze]" userId="01a7a686-b86c-48d4-b45c-9f5406d63a6c" providerId="ADAL" clId="{4FDA67BD-28FB-4A09-BA6A-0A9EF93DFDC3}" dt="2020-07-11T09:57:37.760" v="220" actId="1076"/>
          <ac:spMkLst>
            <pc:docMk/>
            <pc:sldMk cId="3554855513" sldId="1882"/>
            <ac:spMk id="9" creationId="{45A39F4E-0359-4C01-9C4C-FF14951CA230}"/>
          </ac:spMkLst>
        </pc:spChg>
        <pc:spChg chg="mod topLvl">
          <ac:chgData name="Hopefirmly Lyngdoh [Chillibreeze]" userId="01a7a686-b86c-48d4-b45c-9f5406d63a6c" providerId="ADAL" clId="{4FDA67BD-28FB-4A09-BA6A-0A9EF93DFDC3}" dt="2020-07-11T09:57:37.760" v="220" actId="1076"/>
          <ac:spMkLst>
            <pc:docMk/>
            <pc:sldMk cId="3554855513" sldId="1882"/>
            <ac:spMk id="10" creationId="{0AF1E59F-580B-418B-A6BE-01035E3B7C94}"/>
          </ac:spMkLst>
        </pc:spChg>
        <pc:spChg chg="mod">
          <ac:chgData name="Hopefirmly Lyngdoh [Chillibreeze]" userId="01a7a686-b86c-48d4-b45c-9f5406d63a6c" providerId="ADAL" clId="{4FDA67BD-28FB-4A09-BA6A-0A9EF93DFDC3}" dt="2020-07-11T09:56:01.986" v="185" actId="165"/>
          <ac:spMkLst>
            <pc:docMk/>
            <pc:sldMk cId="3554855513" sldId="1882"/>
            <ac:spMk id="27" creationId="{AFEEB5FD-428C-4221-9BA5-F6AF75860AEB}"/>
          </ac:spMkLst>
        </pc:spChg>
        <pc:spChg chg="mod">
          <ac:chgData name="Hopefirmly Lyngdoh [Chillibreeze]" userId="01a7a686-b86c-48d4-b45c-9f5406d63a6c" providerId="ADAL" clId="{4FDA67BD-28FB-4A09-BA6A-0A9EF93DFDC3}" dt="2020-07-11T09:56:01.986" v="185" actId="165"/>
          <ac:spMkLst>
            <pc:docMk/>
            <pc:sldMk cId="3554855513" sldId="1882"/>
            <ac:spMk id="28" creationId="{58E0388C-8D51-4E2C-AE20-94CA82324B5E}"/>
          </ac:spMkLst>
        </pc:spChg>
        <pc:spChg chg="mod">
          <ac:chgData name="Hopefirmly Lyngdoh [Chillibreeze]" userId="01a7a686-b86c-48d4-b45c-9f5406d63a6c" providerId="ADAL" clId="{4FDA67BD-28FB-4A09-BA6A-0A9EF93DFDC3}" dt="2020-07-11T09:56:01.986" v="185" actId="165"/>
          <ac:spMkLst>
            <pc:docMk/>
            <pc:sldMk cId="3554855513" sldId="1882"/>
            <ac:spMk id="53" creationId="{08012672-18BC-40CE-9D9E-D23B0787E9EF}"/>
          </ac:spMkLst>
        </pc:spChg>
        <pc:spChg chg="mod">
          <ac:chgData name="Hopefirmly Lyngdoh [Chillibreeze]" userId="01a7a686-b86c-48d4-b45c-9f5406d63a6c" providerId="ADAL" clId="{4FDA67BD-28FB-4A09-BA6A-0A9EF93DFDC3}" dt="2020-07-11T09:56:01.986" v="185" actId="165"/>
          <ac:spMkLst>
            <pc:docMk/>
            <pc:sldMk cId="3554855513" sldId="1882"/>
            <ac:spMk id="54" creationId="{823F79E0-517A-45E3-B433-98A805AEF537}"/>
          </ac:spMkLst>
        </pc:spChg>
        <pc:spChg chg="mod">
          <ac:chgData name="Hopefirmly Lyngdoh [Chillibreeze]" userId="01a7a686-b86c-48d4-b45c-9f5406d63a6c" providerId="ADAL" clId="{4FDA67BD-28FB-4A09-BA6A-0A9EF93DFDC3}" dt="2020-07-11T09:56:01.986" v="185" actId="165"/>
          <ac:spMkLst>
            <pc:docMk/>
            <pc:sldMk cId="3554855513" sldId="1882"/>
            <ac:spMk id="56" creationId="{32368393-0197-4AC2-AA22-003E01D88463}"/>
          </ac:spMkLst>
        </pc:spChg>
        <pc:spChg chg="mod">
          <ac:chgData name="Hopefirmly Lyngdoh [Chillibreeze]" userId="01a7a686-b86c-48d4-b45c-9f5406d63a6c" providerId="ADAL" clId="{4FDA67BD-28FB-4A09-BA6A-0A9EF93DFDC3}" dt="2020-07-11T09:56:01.986" v="185" actId="165"/>
          <ac:spMkLst>
            <pc:docMk/>
            <pc:sldMk cId="3554855513" sldId="1882"/>
            <ac:spMk id="57" creationId="{39F42558-1DA6-42EB-869C-A9F8D3B20BF8}"/>
          </ac:spMkLst>
        </pc:spChg>
        <pc:spChg chg="mod">
          <ac:chgData name="Hopefirmly Lyngdoh [Chillibreeze]" userId="01a7a686-b86c-48d4-b45c-9f5406d63a6c" providerId="ADAL" clId="{4FDA67BD-28FB-4A09-BA6A-0A9EF93DFDC3}" dt="2020-07-11T09:56:01.986" v="185" actId="165"/>
          <ac:spMkLst>
            <pc:docMk/>
            <pc:sldMk cId="3554855513" sldId="1882"/>
            <ac:spMk id="59" creationId="{CB6EC88E-4235-4265-AB81-12BABAC0A8B9}"/>
          </ac:spMkLst>
        </pc:spChg>
        <pc:spChg chg="mod">
          <ac:chgData name="Hopefirmly Lyngdoh [Chillibreeze]" userId="01a7a686-b86c-48d4-b45c-9f5406d63a6c" providerId="ADAL" clId="{4FDA67BD-28FB-4A09-BA6A-0A9EF93DFDC3}" dt="2020-07-11T09:56:01.986" v="185" actId="165"/>
          <ac:spMkLst>
            <pc:docMk/>
            <pc:sldMk cId="3554855513" sldId="1882"/>
            <ac:spMk id="60" creationId="{02A09292-45A1-483D-98A3-74AE66936A80}"/>
          </ac:spMkLst>
        </pc:spChg>
        <pc:spChg chg="mod">
          <ac:chgData name="Hopefirmly Lyngdoh [Chillibreeze]" userId="01a7a686-b86c-48d4-b45c-9f5406d63a6c" providerId="ADAL" clId="{4FDA67BD-28FB-4A09-BA6A-0A9EF93DFDC3}" dt="2020-07-11T09:56:01.986" v="185" actId="165"/>
          <ac:spMkLst>
            <pc:docMk/>
            <pc:sldMk cId="3554855513" sldId="1882"/>
            <ac:spMk id="62" creationId="{9FD463E3-BAD6-40C6-9480-078816D78E3E}"/>
          </ac:spMkLst>
        </pc:spChg>
        <pc:spChg chg="mod">
          <ac:chgData name="Hopefirmly Lyngdoh [Chillibreeze]" userId="01a7a686-b86c-48d4-b45c-9f5406d63a6c" providerId="ADAL" clId="{4FDA67BD-28FB-4A09-BA6A-0A9EF93DFDC3}" dt="2020-07-11T09:56:01.986" v="185" actId="165"/>
          <ac:spMkLst>
            <pc:docMk/>
            <pc:sldMk cId="3554855513" sldId="1882"/>
            <ac:spMk id="63" creationId="{664D2499-AF34-485E-85F1-411EFDA90807}"/>
          </ac:spMkLst>
        </pc:spChg>
        <pc:spChg chg="mod">
          <ac:chgData name="Hopefirmly Lyngdoh [Chillibreeze]" userId="01a7a686-b86c-48d4-b45c-9f5406d63a6c" providerId="ADAL" clId="{4FDA67BD-28FB-4A09-BA6A-0A9EF93DFDC3}" dt="2020-07-11T09:56:01.986" v="185" actId="165"/>
          <ac:spMkLst>
            <pc:docMk/>
            <pc:sldMk cId="3554855513" sldId="1882"/>
            <ac:spMk id="65" creationId="{1DDD2106-6A3B-47E3-88AD-0B442A6FD32E}"/>
          </ac:spMkLst>
        </pc:spChg>
        <pc:spChg chg="mod">
          <ac:chgData name="Hopefirmly Lyngdoh [Chillibreeze]" userId="01a7a686-b86c-48d4-b45c-9f5406d63a6c" providerId="ADAL" clId="{4FDA67BD-28FB-4A09-BA6A-0A9EF93DFDC3}" dt="2020-07-11T09:56:01.986" v="185" actId="165"/>
          <ac:spMkLst>
            <pc:docMk/>
            <pc:sldMk cId="3554855513" sldId="1882"/>
            <ac:spMk id="66" creationId="{DC806946-50BC-4CD9-861A-9312415D7361}"/>
          </ac:spMkLst>
        </pc:spChg>
        <pc:spChg chg="mod">
          <ac:chgData name="Hopefirmly Lyngdoh [Chillibreeze]" userId="01a7a686-b86c-48d4-b45c-9f5406d63a6c" providerId="ADAL" clId="{4FDA67BD-28FB-4A09-BA6A-0A9EF93DFDC3}" dt="2020-07-11T09:56:01.986" v="185" actId="165"/>
          <ac:spMkLst>
            <pc:docMk/>
            <pc:sldMk cId="3554855513" sldId="1882"/>
            <ac:spMk id="68" creationId="{D68004F0-DBB9-4376-A001-5CC0A75A014D}"/>
          </ac:spMkLst>
        </pc:spChg>
        <pc:spChg chg="mod">
          <ac:chgData name="Hopefirmly Lyngdoh [Chillibreeze]" userId="01a7a686-b86c-48d4-b45c-9f5406d63a6c" providerId="ADAL" clId="{4FDA67BD-28FB-4A09-BA6A-0A9EF93DFDC3}" dt="2020-07-11T09:56:01.986" v="185" actId="165"/>
          <ac:spMkLst>
            <pc:docMk/>
            <pc:sldMk cId="3554855513" sldId="1882"/>
            <ac:spMk id="69" creationId="{EC2390BE-4368-4933-A9E9-34575521E741}"/>
          </ac:spMkLst>
        </pc:spChg>
        <pc:grpChg chg="add del mod">
          <ac:chgData name="Hopefirmly Lyngdoh [Chillibreeze]" userId="01a7a686-b86c-48d4-b45c-9f5406d63a6c" providerId="ADAL" clId="{4FDA67BD-28FB-4A09-BA6A-0A9EF93DFDC3}" dt="2020-07-11T09:56:01.986" v="185" actId="165"/>
          <ac:grpSpMkLst>
            <pc:docMk/>
            <pc:sldMk cId="3554855513" sldId="1882"/>
            <ac:grpSpMk id="3" creationId="{5F43C503-3D5B-49EC-9067-58D9B226A9CA}"/>
          </ac:grpSpMkLst>
        </pc:grpChg>
        <pc:grpChg chg="add del mod">
          <ac:chgData name="Hopefirmly Lyngdoh [Chillibreeze]" userId="01a7a686-b86c-48d4-b45c-9f5406d63a6c" providerId="ADAL" clId="{4FDA67BD-28FB-4A09-BA6A-0A9EF93DFDC3}" dt="2020-07-11T09:56:01.986" v="185" actId="165"/>
          <ac:grpSpMkLst>
            <pc:docMk/>
            <pc:sldMk cId="3554855513" sldId="1882"/>
            <ac:grpSpMk id="11" creationId="{6A02002E-2C79-49E2-9DF2-FCACB2F52031}"/>
          </ac:grpSpMkLst>
        </pc:grpChg>
        <pc:grpChg chg="add del mod">
          <ac:chgData name="Hopefirmly Lyngdoh [Chillibreeze]" userId="01a7a686-b86c-48d4-b45c-9f5406d63a6c" providerId="ADAL" clId="{4FDA67BD-28FB-4A09-BA6A-0A9EF93DFDC3}" dt="2020-07-11T09:56:01.986" v="185" actId="165"/>
          <ac:grpSpMkLst>
            <pc:docMk/>
            <pc:sldMk cId="3554855513" sldId="1882"/>
            <ac:grpSpMk id="12" creationId="{AF362F6F-1BD0-462E-B645-2DBFA0527640}"/>
          </ac:grpSpMkLst>
        </pc:grpChg>
        <pc:grpChg chg="add del mod">
          <ac:chgData name="Hopefirmly Lyngdoh [Chillibreeze]" userId="01a7a686-b86c-48d4-b45c-9f5406d63a6c" providerId="ADAL" clId="{4FDA67BD-28FB-4A09-BA6A-0A9EF93DFDC3}" dt="2020-07-11T09:56:01.986" v="185" actId="165"/>
          <ac:grpSpMkLst>
            <pc:docMk/>
            <pc:sldMk cId="3554855513" sldId="1882"/>
            <ac:grpSpMk id="13" creationId="{DE952307-B5E3-4EA8-B5A2-E5B723EB0A85}"/>
          </ac:grpSpMkLst>
        </pc:grpChg>
        <pc:grpChg chg="add del mod">
          <ac:chgData name="Hopefirmly Lyngdoh [Chillibreeze]" userId="01a7a686-b86c-48d4-b45c-9f5406d63a6c" providerId="ADAL" clId="{4FDA67BD-28FB-4A09-BA6A-0A9EF93DFDC3}" dt="2020-07-11T09:56:26.178" v="195" actId="165"/>
          <ac:grpSpMkLst>
            <pc:docMk/>
            <pc:sldMk cId="3554855513" sldId="1882"/>
            <ac:grpSpMk id="22" creationId="{3F53D8A5-685C-4526-B6BD-37C3ACC7C6A0}"/>
          </ac:grpSpMkLst>
        </pc:grpChg>
        <pc:grpChg chg="mod topLvl">
          <ac:chgData name="Hopefirmly Lyngdoh [Chillibreeze]" userId="01a7a686-b86c-48d4-b45c-9f5406d63a6c" providerId="ADAL" clId="{4FDA67BD-28FB-4A09-BA6A-0A9EF93DFDC3}" dt="2020-07-11T09:57:37.760" v="220" actId="1076"/>
          <ac:grpSpMkLst>
            <pc:docMk/>
            <pc:sldMk cId="3554855513" sldId="1882"/>
            <ac:grpSpMk id="26" creationId="{A37B646F-F725-45E0-8DC1-1D1F9C7AFB3F}"/>
          </ac:grpSpMkLst>
        </pc:grpChg>
        <pc:grpChg chg="mod topLvl">
          <ac:chgData name="Hopefirmly Lyngdoh [Chillibreeze]" userId="01a7a686-b86c-48d4-b45c-9f5406d63a6c" providerId="ADAL" clId="{4FDA67BD-28FB-4A09-BA6A-0A9EF93DFDC3}" dt="2020-07-11T09:57:37.760" v="220" actId="1076"/>
          <ac:grpSpMkLst>
            <pc:docMk/>
            <pc:sldMk cId="3554855513" sldId="1882"/>
            <ac:grpSpMk id="52" creationId="{1802DE56-FA6E-4745-9BE1-00CDCBF74261}"/>
          </ac:grpSpMkLst>
        </pc:grpChg>
        <pc:grpChg chg="mod topLvl">
          <ac:chgData name="Hopefirmly Lyngdoh [Chillibreeze]" userId="01a7a686-b86c-48d4-b45c-9f5406d63a6c" providerId="ADAL" clId="{4FDA67BD-28FB-4A09-BA6A-0A9EF93DFDC3}" dt="2020-07-11T09:57:37.760" v="220" actId="1076"/>
          <ac:grpSpMkLst>
            <pc:docMk/>
            <pc:sldMk cId="3554855513" sldId="1882"/>
            <ac:grpSpMk id="55" creationId="{B9B0FCBE-5B83-43B1-86E7-0192BC48DC3A}"/>
          </ac:grpSpMkLst>
        </pc:grpChg>
        <pc:grpChg chg="mod topLvl">
          <ac:chgData name="Hopefirmly Lyngdoh [Chillibreeze]" userId="01a7a686-b86c-48d4-b45c-9f5406d63a6c" providerId="ADAL" clId="{4FDA67BD-28FB-4A09-BA6A-0A9EF93DFDC3}" dt="2020-07-11T09:57:37.760" v="220" actId="1076"/>
          <ac:grpSpMkLst>
            <pc:docMk/>
            <pc:sldMk cId="3554855513" sldId="1882"/>
            <ac:grpSpMk id="58" creationId="{534FC27C-8301-4994-9E85-9A7534878DC1}"/>
          </ac:grpSpMkLst>
        </pc:grpChg>
        <pc:grpChg chg="mod topLvl">
          <ac:chgData name="Hopefirmly Lyngdoh [Chillibreeze]" userId="01a7a686-b86c-48d4-b45c-9f5406d63a6c" providerId="ADAL" clId="{4FDA67BD-28FB-4A09-BA6A-0A9EF93DFDC3}" dt="2020-07-11T09:57:37.760" v="220" actId="1076"/>
          <ac:grpSpMkLst>
            <pc:docMk/>
            <pc:sldMk cId="3554855513" sldId="1882"/>
            <ac:grpSpMk id="61" creationId="{782BFF88-559F-4FA4-BC7B-03DE346C0C5B}"/>
          </ac:grpSpMkLst>
        </pc:grpChg>
        <pc:grpChg chg="mod topLvl">
          <ac:chgData name="Hopefirmly Lyngdoh [Chillibreeze]" userId="01a7a686-b86c-48d4-b45c-9f5406d63a6c" providerId="ADAL" clId="{4FDA67BD-28FB-4A09-BA6A-0A9EF93DFDC3}" dt="2020-07-11T09:57:37.760" v="220" actId="1076"/>
          <ac:grpSpMkLst>
            <pc:docMk/>
            <pc:sldMk cId="3554855513" sldId="1882"/>
            <ac:grpSpMk id="64" creationId="{D334F70F-84FC-4047-ACD4-973CA349E117}"/>
          </ac:grpSpMkLst>
        </pc:grpChg>
        <pc:grpChg chg="mod topLvl">
          <ac:chgData name="Hopefirmly Lyngdoh [Chillibreeze]" userId="01a7a686-b86c-48d4-b45c-9f5406d63a6c" providerId="ADAL" clId="{4FDA67BD-28FB-4A09-BA6A-0A9EF93DFDC3}" dt="2020-07-11T09:57:37.760" v="220" actId="1076"/>
          <ac:grpSpMkLst>
            <pc:docMk/>
            <pc:sldMk cId="3554855513" sldId="1882"/>
            <ac:grpSpMk id="67" creationId="{57AE0B1E-C5E6-4B4E-AE56-08B8D16B7665}"/>
          </ac:grpSpMkLst>
        </pc:grpChg>
        <pc:picChg chg="mod topLvl">
          <ac:chgData name="Hopefirmly Lyngdoh [Chillibreeze]" userId="01a7a686-b86c-48d4-b45c-9f5406d63a6c" providerId="ADAL" clId="{4FDA67BD-28FB-4A09-BA6A-0A9EF93DFDC3}" dt="2020-07-11T09:57:37.760" v="220" actId="1076"/>
          <ac:picMkLst>
            <pc:docMk/>
            <pc:sldMk cId="3554855513" sldId="1882"/>
            <ac:picMk id="14" creationId="{8301685E-0F90-44EE-9519-125C809D3B08}"/>
          </ac:picMkLst>
        </pc:picChg>
        <pc:picChg chg="mod topLvl">
          <ac:chgData name="Hopefirmly Lyngdoh [Chillibreeze]" userId="01a7a686-b86c-48d4-b45c-9f5406d63a6c" providerId="ADAL" clId="{4FDA67BD-28FB-4A09-BA6A-0A9EF93DFDC3}" dt="2020-07-11T09:57:37.760" v="220" actId="1076"/>
          <ac:picMkLst>
            <pc:docMk/>
            <pc:sldMk cId="3554855513" sldId="1882"/>
            <ac:picMk id="15" creationId="{8680381D-BF72-4C99-BE37-1626D5CE27E9}"/>
          </ac:picMkLst>
        </pc:picChg>
        <pc:picChg chg="mod topLvl">
          <ac:chgData name="Hopefirmly Lyngdoh [Chillibreeze]" userId="01a7a686-b86c-48d4-b45c-9f5406d63a6c" providerId="ADAL" clId="{4FDA67BD-28FB-4A09-BA6A-0A9EF93DFDC3}" dt="2020-07-11T09:57:37.760" v="220" actId="1076"/>
          <ac:picMkLst>
            <pc:docMk/>
            <pc:sldMk cId="3554855513" sldId="1882"/>
            <ac:picMk id="16" creationId="{7509EC9C-58EF-412F-B521-95C9294A93AC}"/>
          </ac:picMkLst>
        </pc:picChg>
        <pc:picChg chg="mod topLvl">
          <ac:chgData name="Hopefirmly Lyngdoh [Chillibreeze]" userId="01a7a686-b86c-48d4-b45c-9f5406d63a6c" providerId="ADAL" clId="{4FDA67BD-28FB-4A09-BA6A-0A9EF93DFDC3}" dt="2020-07-11T09:57:37.760" v="220" actId="1076"/>
          <ac:picMkLst>
            <pc:docMk/>
            <pc:sldMk cId="3554855513" sldId="1882"/>
            <ac:picMk id="17" creationId="{E1D1353C-0BDE-4C54-B681-5E46399E1644}"/>
          </ac:picMkLst>
        </pc:picChg>
        <pc:picChg chg="mod topLvl">
          <ac:chgData name="Hopefirmly Lyngdoh [Chillibreeze]" userId="01a7a686-b86c-48d4-b45c-9f5406d63a6c" providerId="ADAL" clId="{4FDA67BD-28FB-4A09-BA6A-0A9EF93DFDC3}" dt="2020-07-11T09:57:37.760" v="220" actId="1076"/>
          <ac:picMkLst>
            <pc:docMk/>
            <pc:sldMk cId="3554855513" sldId="1882"/>
            <ac:picMk id="19" creationId="{79C707EF-DD59-4EFE-94D3-44DB52D5B43C}"/>
          </ac:picMkLst>
        </pc:picChg>
        <pc:picChg chg="mod topLvl">
          <ac:chgData name="Hopefirmly Lyngdoh [Chillibreeze]" userId="01a7a686-b86c-48d4-b45c-9f5406d63a6c" providerId="ADAL" clId="{4FDA67BD-28FB-4A09-BA6A-0A9EF93DFDC3}" dt="2020-07-11T09:57:37.760" v="220" actId="1076"/>
          <ac:picMkLst>
            <pc:docMk/>
            <pc:sldMk cId="3554855513" sldId="1882"/>
            <ac:picMk id="20" creationId="{E64684B9-8026-4C62-9997-CF14E2ABCAE4}"/>
          </ac:picMkLst>
        </pc:picChg>
        <pc:picChg chg="mod topLvl">
          <ac:chgData name="Hopefirmly Lyngdoh [Chillibreeze]" userId="01a7a686-b86c-48d4-b45c-9f5406d63a6c" providerId="ADAL" clId="{4FDA67BD-28FB-4A09-BA6A-0A9EF93DFDC3}" dt="2020-07-11T09:57:37.760" v="220" actId="1076"/>
          <ac:picMkLst>
            <pc:docMk/>
            <pc:sldMk cId="3554855513" sldId="1882"/>
            <ac:picMk id="21" creationId="{B35A4D46-10C2-41EC-838B-1DF796C5223B}"/>
          </ac:picMkLst>
        </pc:picChg>
        <pc:cxnChg chg="add mod topLvl">
          <ac:chgData name="Hopefirmly Lyngdoh [Chillibreeze]" userId="01a7a686-b86c-48d4-b45c-9f5406d63a6c" providerId="ADAL" clId="{4FDA67BD-28FB-4A09-BA6A-0A9EF93DFDC3}" dt="2020-07-11T09:57:37.760" v="220" actId="1076"/>
          <ac:cxnSpMkLst>
            <pc:docMk/>
            <pc:sldMk cId="3554855513" sldId="1882"/>
            <ac:cxnSpMk id="42" creationId="{255FE6BA-E587-44AC-A369-AFBD95FDE205}"/>
          </ac:cxnSpMkLst>
        </pc:cxnChg>
        <pc:cxnChg chg="add mod topLvl">
          <ac:chgData name="Hopefirmly Lyngdoh [Chillibreeze]" userId="01a7a686-b86c-48d4-b45c-9f5406d63a6c" providerId="ADAL" clId="{4FDA67BD-28FB-4A09-BA6A-0A9EF93DFDC3}" dt="2020-07-11T09:57:37.760" v="220" actId="1076"/>
          <ac:cxnSpMkLst>
            <pc:docMk/>
            <pc:sldMk cId="3554855513" sldId="1882"/>
            <ac:cxnSpMk id="44" creationId="{46EE0096-245A-4E77-A10E-56E6D541D9AC}"/>
          </ac:cxnSpMkLst>
        </pc:cxnChg>
        <pc:cxnChg chg="add mod">
          <ac:chgData name="Hopefirmly Lyngdoh [Chillibreeze]" userId="01a7a686-b86c-48d4-b45c-9f5406d63a6c" providerId="ADAL" clId="{4FDA67BD-28FB-4A09-BA6A-0A9EF93DFDC3}" dt="2020-07-11T09:56:31.775" v="197" actId="571"/>
          <ac:cxnSpMkLst>
            <pc:docMk/>
            <pc:sldMk cId="3554855513" sldId="1882"/>
            <ac:cxnSpMk id="46" creationId="{A6C90F8B-0E49-4978-AD1D-415627975910}"/>
          </ac:cxnSpMkLst>
        </pc:cxnChg>
        <pc:cxnChg chg="add mod">
          <ac:chgData name="Hopefirmly Lyngdoh [Chillibreeze]" userId="01a7a686-b86c-48d4-b45c-9f5406d63a6c" providerId="ADAL" clId="{4FDA67BD-28FB-4A09-BA6A-0A9EF93DFDC3}" dt="2020-07-11T09:56:31.775" v="197" actId="571"/>
          <ac:cxnSpMkLst>
            <pc:docMk/>
            <pc:sldMk cId="3554855513" sldId="1882"/>
            <ac:cxnSpMk id="47" creationId="{12F21FAC-C45A-420F-ACBA-5385ACDB295D}"/>
          </ac:cxnSpMkLst>
        </pc:cxnChg>
        <pc:cxnChg chg="add mod">
          <ac:chgData name="Hopefirmly Lyngdoh [Chillibreeze]" userId="01a7a686-b86c-48d4-b45c-9f5406d63a6c" providerId="ADAL" clId="{4FDA67BD-28FB-4A09-BA6A-0A9EF93DFDC3}" dt="2020-07-11T09:57:37.760" v="220" actId="1076"/>
          <ac:cxnSpMkLst>
            <pc:docMk/>
            <pc:sldMk cId="3554855513" sldId="1882"/>
            <ac:cxnSpMk id="50" creationId="{70132E86-05CA-43A6-AFFC-2E8910BBE0CA}"/>
          </ac:cxnSpMkLst>
        </pc:cxnChg>
        <pc:cxnChg chg="add mod">
          <ac:chgData name="Hopefirmly Lyngdoh [Chillibreeze]" userId="01a7a686-b86c-48d4-b45c-9f5406d63a6c" providerId="ADAL" clId="{4FDA67BD-28FB-4A09-BA6A-0A9EF93DFDC3}" dt="2020-07-11T09:57:37.760" v="220" actId="1076"/>
          <ac:cxnSpMkLst>
            <pc:docMk/>
            <pc:sldMk cId="3554855513" sldId="1882"/>
            <ac:cxnSpMk id="51" creationId="{8C4236C6-1D8A-49E9-905C-AB145A5743BD}"/>
          </ac:cxnSpMkLst>
        </pc:cxnChg>
        <pc:cxnChg chg="add mod">
          <ac:chgData name="Hopefirmly Lyngdoh [Chillibreeze]" userId="01a7a686-b86c-48d4-b45c-9f5406d63a6c" providerId="ADAL" clId="{4FDA67BD-28FB-4A09-BA6A-0A9EF93DFDC3}" dt="2020-07-11T09:57:37.760" v="220" actId="1076"/>
          <ac:cxnSpMkLst>
            <pc:docMk/>
            <pc:sldMk cId="3554855513" sldId="1882"/>
            <ac:cxnSpMk id="70" creationId="{34FD99E4-9C09-48C2-B8A3-E82F7FC0DC15}"/>
          </ac:cxnSpMkLst>
        </pc:cxnChg>
      </pc:sldChg>
      <pc:sldChg chg="delSp modSp mod">
        <pc:chgData name="Hopefirmly Lyngdoh [Chillibreeze]" userId="01a7a686-b86c-48d4-b45c-9f5406d63a6c" providerId="ADAL" clId="{4FDA67BD-28FB-4A09-BA6A-0A9EF93DFDC3}" dt="2020-07-11T09:40:28.953" v="165" actId="1582"/>
        <pc:sldMkLst>
          <pc:docMk/>
          <pc:sldMk cId="3362475322" sldId="1886"/>
        </pc:sldMkLst>
        <pc:spChg chg="mod">
          <ac:chgData name="Hopefirmly Lyngdoh [Chillibreeze]" userId="01a7a686-b86c-48d4-b45c-9f5406d63a6c" providerId="ADAL" clId="{4FDA67BD-28FB-4A09-BA6A-0A9EF93DFDC3}" dt="2020-07-11T09:40:16.888" v="163" actId="207"/>
          <ac:spMkLst>
            <pc:docMk/>
            <pc:sldMk cId="3362475322" sldId="1886"/>
            <ac:spMk id="9" creationId="{02DB44BA-6B92-426F-B3E7-630BA4809951}"/>
          </ac:spMkLst>
        </pc:spChg>
        <pc:spChg chg="mod">
          <ac:chgData name="Hopefirmly Lyngdoh [Chillibreeze]" userId="01a7a686-b86c-48d4-b45c-9f5406d63a6c" providerId="ADAL" clId="{4FDA67BD-28FB-4A09-BA6A-0A9EF93DFDC3}" dt="2020-07-11T09:40:16.888" v="163" actId="207"/>
          <ac:spMkLst>
            <pc:docMk/>
            <pc:sldMk cId="3362475322" sldId="1886"/>
            <ac:spMk id="17" creationId="{EDD45C2A-1C6A-4DC8-84C6-654C46A0386A}"/>
          </ac:spMkLst>
        </pc:spChg>
        <pc:cxnChg chg="mod">
          <ac:chgData name="Hopefirmly Lyngdoh [Chillibreeze]" userId="01a7a686-b86c-48d4-b45c-9f5406d63a6c" providerId="ADAL" clId="{4FDA67BD-28FB-4A09-BA6A-0A9EF93DFDC3}" dt="2020-07-11T09:40:28.953" v="165" actId="1582"/>
          <ac:cxnSpMkLst>
            <pc:docMk/>
            <pc:sldMk cId="3362475322" sldId="1886"/>
            <ac:cxnSpMk id="26" creationId="{9E3A630C-CEF6-4B60-9438-6881B934E226}"/>
          </ac:cxnSpMkLst>
        </pc:cxnChg>
        <pc:cxnChg chg="mod">
          <ac:chgData name="Hopefirmly Lyngdoh [Chillibreeze]" userId="01a7a686-b86c-48d4-b45c-9f5406d63a6c" providerId="ADAL" clId="{4FDA67BD-28FB-4A09-BA6A-0A9EF93DFDC3}" dt="2020-07-11T09:40:28.953" v="165" actId="1582"/>
          <ac:cxnSpMkLst>
            <pc:docMk/>
            <pc:sldMk cId="3362475322" sldId="1886"/>
            <ac:cxnSpMk id="40" creationId="{3BE59831-E9F1-4BF2-88D8-2839B7BEC934}"/>
          </ac:cxnSpMkLst>
        </pc:cxnChg>
        <pc:cxnChg chg="mod">
          <ac:chgData name="Hopefirmly Lyngdoh [Chillibreeze]" userId="01a7a686-b86c-48d4-b45c-9f5406d63a6c" providerId="ADAL" clId="{4FDA67BD-28FB-4A09-BA6A-0A9EF93DFDC3}" dt="2020-07-11T09:40:28.953" v="165" actId="1582"/>
          <ac:cxnSpMkLst>
            <pc:docMk/>
            <pc:sldMk cId="3362475322" sldId="1886"/>
            <ac:cxnSpMk id="43" creationId="{6FD54BF2-AC61-4678-B2E4-4D7FEC660D23}"/>
          </ac:cxnSpMkLst>
        </pc:cxnChg>
        <pc:cxnChg chg="mod">
          <ac:chgData name="Hopefirmly Lyngdoh [Chillibreeze]" userId="01a7a686-b86c-48d4-b45c-9f5406d63a6c" providerId="ADAL" clId="{4FDA67BD-28FB-4A09-BA6A-0A9EF93DFDC3}" dt="2020-07-11T09:40:28.953" v="165" actId="1582"/>
          <ac:cxnSpMkLst>
            <pc:docMk/>
            <pc:sldMk cId="3362475322" sldId="1886"/>
            <ac:cxnSpMk id="44" creationId="{54AFDE40-6BDC-48B3-8FAA-688D091C81A0}"/>
          </ac:cxnSpMkLst>
        </pc:cxnChg>
        <pc:cxnChg chg="del mod">
          <ac:chgData name="Hopefirmly Lyngdoh [Chillibreeze]" userId="01a7a686-b86c-48d4-b45c-9f5406d63a6c" providerId="ADAL" clId="{4FDA67BD-28FB-4A09-BA6A-0A9EF93DFDC3}" dt="2020-07-11T09:40:12.677" v="162" actId="21"/>
          <ac:cxnSpMkLst>
            <pc:docMk/>
            <pc:sldMk cId="3362475322" sldId="1886"/>
            <ac:cxnSpMk id="49" creationId="{416E1BCD-9482-40A2-9F72-11F9B3BA665A}"/>
          </ac:cxnSpMkLst>
        </pc:cxnChg>
      </pc:sldChg>
      <pc:sldChg chg="modSp mod">
        <pc:chgData name="Hopefirmly Lyngdoh [Chillibreeze]" userId="01a7a686-b86c-48d4-b45c-9f5406d63a6c" providerId="ADAL" clId="{4FDA67BD-28FB-4A09-BA6A-0A9EF93DFDC3}" dt="2020-07-11T09:58:28.224" v="228" actId="20577"/>
        <pc:sldMkLst>
          <pc:docMk/>
          <pc:sldMk cId="4183942222" sldId="1888"/>
        </pc:sldMkLst>
        <pc:spChg chg="mod">
          <ac:chgData name="Hopefirmly Lyngdoh [Chillibreeze]" userId="01a7a686-b86c-48d4-b45c-9f5406d63a6c" providerId="ADAL" clId="{4FDA67BD-28FB-4A09-BA6A-0A9EF93DFDC3}" dt="2020-07-11T09:58:21.166" v="226" actId="14100"/>
          <ac:spMkLst>
            <pc:docMk/>
            <pc:sldMk cId="4183942222" sldId="1888"/>
            <ac:spMk id="12" creationId="{1ED88A54-FBC1-4FAB-A34E-B35FBC8E82D4}"/>
          </ac:spMkLst>
        </pc:spChg>
        <pc:spChg chg="mod">
          <ac:chgData name="Hopefirmly Lyngdoh [Chillibreeze]" userId="01a7a686-b86c-48d4-b45c-9f5406d63a6c" providerId="ADAL" clId="{4FDA67BD-28FB-4A09-BA6A-0A9EF93DFDC3}" dt="2020-07-11T09:58:28.224" v="228" actId="20577"/>
          <ac:spMkLst>
            <pc:docMk/>
            <pc:sldMk cId="4183942222" sldId="1888"/>
            <ac:spMk id="13" creationId="{C68787F9-3476-4621-826A-1E8861AC639B}"/>
          </ac:spMkLst>
        </pc:spChg>
        <pc:spChg chg="mod">
          <ac:chgData name="Hopefirmly Lyngdoh [Chillibreeze]" userId="01a7a686-b86c-48d4-b45c-9f5406d63a6c" providerId="ADAL" clId="{4FDA67BD-28FB-4A09-BA6A-0A9EF93DFDC3}" dt="2020-07-11T09:58:21.166" v="226" actId="14100"/>
          <ac:spMkLst>
            <pc:docMk/>
            <pc:sldMk cId="4183942222" sldId="1888"/>
            <ac:spMk id="14" creationId="{E748A0A7-C9AA-4538-B23D-3CB377C5D294}"/>
          </ac:spMkLst>
        </pc:spChg>
      </pc:sldChg>
      <pc:sldChg chg="modSp mod">
        <pc:chgData name="Hopefirmly Lyngdoh [Chillibreeze]" userId="01a7a686-b86c-48d4-b45c-9f5406d63a6c" providerId="ADAL" clId="{4FDA67BD-28FB-4A09-BA6A-0A9EF93DFDC3}" dt="2020-07-11T09:58:47.452" v="231" actId="20577"/>
        <pc:sldMkLst>
          <pc:docMk/>
          <pc:sldMk cId="1387317377" sldId="1889"/>
        </pc:sldMkLst>
        <pc:spChg chg="mod">
          <ac:chgData name="Hopefirmly Lyngdoh [Chillibreeze]" userId="01a7a686-b86c-48d4-b45c-9f5406d63a6c" providerId="ADAL" clId="{4FDA67BD-28FB-4A09-BA6A-0A9EF93DFDC3}" dt="2020-07-11T09:58:47.452" v="231" actId="20577"/>
          <ac:spMkLst>
            <pc:docMk/>
            <pc:sldMk cId="1387317377" sldId="1889"/>
            <ac:spMk id="10" creationId="{04AA00E1-B83D-4F15-A23F-5E9FEB502E1A}"/>
          </ac:spMkLst>
        </pc:spChg>
      </pc:sldChg>
      <pc:sldChg chg="modSp mod">
        <pc:chgData name="Hopefirmly Lyngdoh [Chillibreeze]" userId="01a7a686-b86c-48d4-b45c-9f5406d63a6c" providerId="ADAL" clId="{4FDA67BD-28FB-4A09-BA6A-0A9EF93DFDC3}" dt="2020-07-11T10:00:28.598" v="241" actId="554"/>
        <pc:sldMkLst>
          <pc:docMk/>
          <pc:sldMk cId="3248891936" sldId="1890"/>
        </pc:sldMkLst>
        <pc:spChg chg="mod">
          <ac:chgData name="Hopefirmly Lyngdoh [Chillibreeze]" userId="01a7a686-b86c-48d4-b45c-9f5406d63a6c" providerId="ADAL" clId="{4FDA67BD-28FB-4A09-BA6A-0A9EF93DFDC3}" dt="2020-07-11T10:00:13.258" v="238" actId="255"/>
          <ac:spMkLst>
            <pc:docMk/>
            <pc:sldMk cId="3248891936" sldId="1890"/>
            <ac:spMk id="64" creationId="{29ECE2EF-469A-4AB9-9158-80A5152D4FEC}"/>
          </ac:spMkLst>
        </pc:spChg>
        <pc:spChg chg="mod">
          <ac:chgData name="Hopefirmly Lyngdoh [Chillibreeze]" userId="01a7a686-b86c-48d4-b45c-9f5406d63a6c" providerId="ADAL" clId="{4FDA67BD-28FB-4A09-BA6A-0A9EF93DFDC3}" dt="2020-07-11T10:00:13.258" v="238" actId="255"/>
          <ac:spMkLst>
            <pc:docMk/>
            <pc:sldMk cId="3248891936" sldId="1890"/>
            <ac:spMk id="65" creationId="{FE479161-9A8B-46C5-BE6A-8935233D3A9B}"/>
          </ac:spMkLst>
        </pc:spChg>
        <pc:spChg chg="mod">
          <ac:chgData name="Hopefirmly Lyngdoh [Chillibreeze]" userId="01a7a686-b86c-48d4-b45c-9f5406d63a6c" providerId="ADAL" clId="{4FDA67BD-28FB-4A09-BA6A-0A9EF93DFDC3}" dt="2020-07-11T10:00:13.258" v="238" actId="255"/>
          <ac:spMkLst>
            <pc:docMk/>
            <pc:sldMk cId="3248891936" sldId="1890"/>
            <ac:spMk id="66" creationId="{F94E311F-B099-4830-A744-6215A4910659}"/>
          </ac:spMkLst>
        </pc:spChg>
        <pc:spChg chg="mod">
          <ac:chgData name="Hopefirmly Lyngdoh [Chillibreeze]" userId="01a7a686-b86c-48d4-b45c-9f5406d63a6c" providerId="ADAL" clId="{4FDA67BD-28FB-4A09-BA6A-0A9EF93DFDC3}" dt="2020-07-11T10:00:13.258" v="238" actId="255"/>
          <ac:spMkLst>
            <pc:docMk/>
            <pc:sldMk cId="3248891936" sldId="1890"/>
            <ac:spMk id="67" creationId="{330E6CBB-91E7-4EF5-8667-9D570784F539}"/>
          </ac:spMkLst>
        </pc:spChg>
        <pc:spChg chg="mod">
          <ac:chgData name="Hopefirmly Lyngdoh [Chillibreeze]" userId="01a7a686-b86c-48d4-b45c-9f5406d63a6c" providerId="ADAL" clId="{4FDA67BD-28FB-4A09-BA6A-0A9EF93DFDC3}" dt="2020-07-11T10:00:13.258" v="238" actId="255"/>
          <ac:spMkLst>
            <pc:docMk/>
            <pc:sldMk cId="3248891936" sldId="1890"/>
            <ac:spMk id="68" creationId="{3B7D114C-8F03-41BA-B0A5-92E065320C64}"/>
          </ac:spMkLst>
        </pc:spChg>
        <pc:spChg chg="mod">
          <ac:chgData name="Hopefirmly Lyngdoh [Chillibreeze]" userId="01a7a686-b86c-48d4-b45c-9f5406d63a6c" providerId="ADAL" clId="{4FDA67BD-28FB-4A09-BA6A-0A9EF93DFDC3}" dt="2020-07-11T10:00:13.258" v="238" actId="255"/>
          <ac:spMkLst>
            <pc:docMk/>
            <pc:sldMk cId="3248891936" sldId="1890"/>
            <ac:spMk id="69" creationId="{EF6BF011-24CA-44F7-9FB5-F25D7C2CF178}"/>
          </ac:spMkLst>
        </pc:spChg>
        <pc:spChg chg="mod">
          <ac:chgData name="Hopefirmly Lyngdoh [Chillibreeze]" userId="01a7a686-b86c-48d4-b45c-9f5406d63a6c" providerId="ADAL" clId="{4FDA67BD-28FB-4A09-BA6A-0A9EF93DFDC3}" dt="2020-07-11T10:00:13.258" v="238" actId="255"/>
          <ac:spMkLst>
            <pc:docMk/>
            <pc:sldMk cId="3248891936" sldId="1890"/>
            <ac:spMk id="70" creationId="{96A8A53E-A1CC-4B1F-9AF3-1BBDF5A043BF}"/>
          </ac:spMkLst>
        </pc:spChg>
        <pc:spChg chg="mod">
          <ac:chgData name="Hopefirmly Lyngdoh [Chillibreeze]" userId="01a7a686-b86c-48d4-b45c-9f5406d63a6c" providerId="ADAL" clId="{4FDA67BD-28FB-4A09-BA6A-0A9EF93DFDC3}" dt="2020-07-11T10:00:13.258" v="238" actId="255"/>
          <ac:spMkLst>
            <pc:docMk/>
            <pc:sldMk cId="3248891936" sldId="1890"/>
            <ac:spMk id="71" creationId="{0298A698-2FC5-488A-8247-D1EE757E9039}"/>
          </ac:spMkLst>
        </pc:spChg>
        <pc:spChg chg="mod">
          <ac:chgData name="Hopefirmly Lyngdoh [Chillibreeze]" userId="01a7a686-b86c-48d4-b45c-9f5406d63a6c" providerId="ADAL" clId="{4FDA67BD-28FB-4A09-BA6A-0A9EF93DFDC3}" dt="2020-07-11T10:00:13.258" v="238" actId="255"/>
          <ac:spMkLst>
            <pc:docMk/>
            <pc:sldMk cId="3248891936" sldId="1890"/>
            <ac:spMk id="72" creationId="{C17809F3-EAD9-455F-9874-81CC1C69DEAE}"/>
          </ac:spMkLst>
        </pc:spChg>
        <pc:grpChg chg="mod">
          <ac:chgData name="Hopefirmly Lyngdoh [Chillibreeze]" userId="01a7a686-b86c-48d4-b45c-9f5406d63a6c" providerId="ADAL" clId="{4FDA67BD-28FB-4A09-BA6A-0A9EF93DFDC3}" dt="2020-07-11T10:00:23.200" v="239" actId="554"/>
          <ac:grpSpMkLst>
            <pc:docMk/>
            <pc:sldMk cId="3248891936" sldId="1890"/>
            <ac:grpSpMk id="58" creationId="{F9C375C4-6B73-4A3E-AB53-361A945EAD87}"/>
          </ac:grpSpMkLst>
        </pc:grpChg>
        <pc:grpChg chg="mod">
          <ac:chgData name="Hopefirmly Lyngdoh [Chillibreeze]" userId="01a7a686-b86c-48d4-b45c-9f5406d63a6c" providerId="ADAL" clId="{4FDA67BD-28FB-4A09-BA6A-0A9EF93DFDC3}" dt="2020-07-11T10:00:25.911" v="240" actId="554"/>
          <ac:grpSpMkLst>
            <pc:docMk/>
            <pc:sldMk cId="3248891936" sldId="1890"/>
            <ac:grpSpMk id="61" creationId="{44323A48-09A8-4018-BF22-1622D3714DA3}"/>
          </ac:grpSpMkLst>
        </pc:grpChg>
        <pc:grpChg chg="mod">
          <ac:chgData name="Hopefirmly Lyngdoh [Chillibreeze]" userId="01a7a686-b86c-48d4-b45c-9f5406d63a6c" providerId="ADAL" clId="{4FDA67BD-28FB-4A09-BA6A-0A9EF93DFDC3}" dt="2020-07-11T10:00:28.598" v="241" actId="554"/>
          <ac:grpSpMkLst>
            <pc:docMk/>
            <pc:sldMk cId="3248891936" sldId="1890"/>
            <ac:grpSpMk id="73" creationId="{9AA5667E-C395-499E-B1AD-B0ABCBA45A9E}"/>
          </ac:grpSpMkLst>
        </pc:grpChg>
        <pc:grpChg chg="mod">
          <ac:chgData name="Hopefirmly Lyngdoh [Chillibreeze]" userId="01a7a686-b86c-48d4-b45c-9f5406d63a6c" providerId="ADAL" clId="{4FDA67BD-28FB-4A09-BA6A-0A9EF93DFDC3}" dt="2020-07-11T10:00:23.200" v="239" actId="554"/>
          <ac:grpSpMkLst>
            <pc:docMk/>
            <pc:sldMk cId="3248891936" sldId="1890"/>
            <ac:grpSpMk id="82" creationId="{BBCEF56E-C29E-40E1-B1EC-9D0C94EDCB7D}"/>
          </ac:grpSpMkLst>
        </pc:grpChg>
        <pc:grpChg chg="mod">
          <ac:chgData name="Hopefirmly Lyngdoh [Chillibreeze]" userId="01a7a686-b86c-48d4-b45c-9f5406d63a6c" providerId="ADAL" clId="{4FDA67BD-28FB-4A09-BA6A-0A9EF93DFDC3}" dt="2020-07-11T10:00:25.911" v="240" actId="554"/>
          <ac:grpSpMkLst>
            <pc:docMk/>
            <pc:sldMk cId="3248891936" sldId="1890"/>
            <ac:grpSpMk id="85" creationId="{1AA6F297-C14D-41D4-B347-C083CFB21702}"/>
          </ac:grpSpMkLst>
        </pc:grpChg>
        <pc:grpChg chg="mod">
          <ac:chgData name="Hopefirmly Lyngdoh [Chillibreeze]" userId="01a7a686-b86c-48d4-b45c-9f5406d63a6c" providerId="ADAL" clId="{4FDA67BD-28FB-4A09-BA6A-0A9EF93DFDC3}" dt="2020-07-11T10:00:28.598" v="241" actId="554"/>
          <ac:grpSpMkLst>
            <pc:docMk/>
            <pc:sldMk cId="3248891936" sldId="1890"/>
            <ac:grpSpMk id="88" creationId="{106133DA-4F6F-4238-ACDE-B5DC6F1F0E2A}"/>
          </ac:grpSpMkLst>
        </pc:grpChg>
        <pc:picChg chg="mod">
          <ac:chgData name="Hopefirmly Lyngdoh [Chillibreeze]" userId="01a7a686-b86c-48d4-b45c-9f5406d63a6c" providerId="ADAL" clId="{4FDA67BD-28FB-4A09-BA6A-0A9EF93DFDC3}" dt="2020-07-11T09:59:48.208" v="233" actId="12789"/>
          <ac:picMkLst>
            <pc:docMk/>
            <pc:sldMk cId="3248891936" sldId="1890"/>
            <ac:picMk id="4" creationId="{F7C4BB2C-C662-44DB-9115-6608FEEE5B39}"/>
          </ac:picMkLst>
        </pc:picChg>
      </pc:sldChg>
      <pc:sldChg chg="modSp mod">
        <pc:chgData name="Hopefirmly Lyngdoh [Chillibreeze]" userId="01a7a686-b86c-48d4-b45c-9f5406d63a6c" providerId="ADAL" clId="{4FDA67BD-28FB-4A09-BA6A-0A9EF93DFDC3}" dt="2020-07-11T07:43:02.342" v="141" actId="948"/>
        <pc:sldMkLst>
          <pc:docMk/>
          <pc:sldMk cId="3392252296" sldId="1891"/>
        </pc:sldMkLst>
        <pc:spChg chg="mod">
          <ac:chgData name="Hopefirmly Lyngdoh [Chillibreeze]" userId="01a7a686-b86c-48d4-b45c-9f5406d63a6c" providerId="ADAL" clId="{4FDA67BD-28FB-4A09-BA6A-0A9EF93DFDC3}" dt="2020-07-11T07:43:02.342" v="141" actId="948"/>
          <ac:spMkLst>
            <pc:docMk/>
            <pc:sldMk cId="3392252296" sldId="1891"/>
            <ac:spMk id="27" creationId="{18FA77BD-3FE6-4AF3-88F7-190F27112972}"/>
          </ac:spMkLst>
        </pc:spChg>
      </pc:sldChg>
      <pc:sldChg chg="addSp delSp modSp mod">
        <pc:chgData name="Hopefirmly Lyngdoh [Chillibreeze]" userId="01a7a686-b86c-48d4-b45c-9f5406d63a6c" providerId="ADAL" clId="{4FDA67BD-28FB-4A09-BA6A-0A9EF93DFDC3}" dt="2020-07-11T10:03:01.058" v="278" actId="165"/>
        <pc:sldMkLst>
          <pc:docMk/>
          <pc:sldMk cId="314641738" sldId="1893"/>
        </pc:sldMkLst>
        <pc:spChg chg="del mod ord">
          <ac:chgData name="Hopefirmly Lyngdoh [Chillibreeze]" userId="01a7a686-b86c-48d4-b45c-9f5406d63a6c" providerId="ADAL" clId="{4FDA67BD-28FB-4A09-BA6A-0A9EF93DFDC3}" dt="2020-07-11T10:01:37.258" v="265" actId="21"/>
          <ac:spMkLst>
            <pc:docMk/>
            <pc:sldMk cId="314641738" sldId="1893"/>
            <ac:spMk id="4" creationId="{AC4C8A8E-BAA2-46F0-85C8-C9FFDB0C1244}"/>
          </ac:spMkLst>
        </pc:spChg>
        <pc:spChg chg="mod">
          <ac:chgData name="Hopefirmly Lyngdoh [Chillibreeze]" userId="01a7a686-b86c-48d4-b45c-9f5406d63a6c" providerId="ADAL" clId="{4FDA67BD-28FB-4A09-BA6A-0A9EF93DFDC3}" dt="2020-07-11T10:02:49.317" v="275" actId="1076"/>
          <ac:spMkLst>
            <pc:docMk/>
            <pc:sldMk cId="314641738" sldId="1893"/>
            <ac:spMk id="16" creationId="{DD0EFEB1-817D-4B4D-827D-23FF761C44E8}"/>
          </ac:spMkLst>
        </pc:spChg>
        <pc:spChg chg="mod">
          <ac:chgData name="Hopefirmly Lyngdoh [Chillibreeze]" userId="01a7a686-b86c-48d4-b45c-9f5406d63a6c" providerId="ADAL" clId="{4FDA67BD-28FB-4A09-BA6A-0A9EF93DFDC3}" dt="2020-07-11T10:02:53.981" v="276" actId="1076"/>
          <ac:spMkLst>
            <pc:docMk/>
            <pc:sldMk cId="314641738" sldId="1893"/>
            <ac:spMk id="18" creationId="{F7F2A570-053F-42FA-96BD-77F6E97EF33D}"/>
          </ac:spMkLst>
        </pc:spChg>
        <pc:spChg chg="mod topLvl">
          <ac:chgData name="Hopefirmly Lyngdoh [Chillibreeze]" userId="01a7a686-b86c-48d4-b45c-9f5406d63a6c" providerId="ADAL" clId="{4FDA67BD-28FB-4A09-BA6A-0A9EF93DFDC3}" dt="2020-07-11T10:03:01.058" v="278" actId="165"/>
          <ac:spMkLst>
            <pc:docMk/>
            <pc:sldMk cId="314641738" sldId="1893"/>
            <ac:spMk id="20" creationId="{0AB6D1DA-AA85-488B-97EA-3F3FBFB12B03}"/>
          </ac:spMkLst>
        </pc:spChg>
        <pc:spChg chg="mod topLvl">
          <ac:chgData name="Hopefirmly Lyngdoh [Chillibreeze]" userId="01a7a686-b86c-48d4-b45c-9f5406d63a6c" providerId="ADAL" clId="{4FDA67BD-28FB-4A09-BA6A-0A9EF93DFDC3}" dt="2020-07-11T10:03:01.058" v="278" actId="165"/>
          <ac:spMkLst>
            <pc:docMk/>
            <pc:sldMk cId="314641738" sldId="1893"/>
            <ac:spMk id="21" creationId="{4348E0D8-BB57-4961-A241-70173E013DDF}"/>
          </ac:spMkLst>
        </pc:spChg>
        <pc:spChg chg="mod topLvl">
          <ac:chgData name="Hopefirmly Lyngdoh [Chillibreeze]" userId="01a7a686-b86c-48d4-b45c-9f5406d63a6c" providerId="ADAL" clId="{4FDA67BD-28FB-4A09-BA6A-0A9EF93DFDC3}" dt="2020-07-11T10:03:01.058" v="278" actId="165"/>
          <ac:spMkLst>
            <pc:docMk/>
            <pc:sldMk cId="314641738" sldId="1893"/>
            <ac:spMk id="22" creationId="{0A3A64FA-FAB6-45BB-921B-BE6188183DE5}"/>
          </ac:spMkLst>
        </pc:spChg>
        <pc:spChg chg="mod topLvl">
          <ac:chgData name="Hopefirmly Lyngdoh [Chillibreeze]" userId="01a7a686-b86c-48d4-b45c-9f5406d63a6c" providerId="ADAL" clId="{4FDA67BD-28FB-4A09-BA6A-0A9EF93DFDC3}" dt="2020-07-11T10:03:01.058" v="278" actId="165"/>
          <ac:spMkLst>
            <pc:docMk/>
            <pc:sldMk cId="314641738" sldId="1893"/>
            <ac:spMk id="24" creationId="{36A4F6A5-CEE5-40D0-A64D-51BA64791AE4}"/>
          </ac:spMkLst>
        </pc:spChg>
        <pc:spChg chg="mod topLvl">
          <ac:chgData name="Hopefirmly Lyngdoh [Chillibreeze]" userId="01a7a686-b86c-48d4-b45c-9f5406d63a6c" providerId="ADAL" clId="{4FDA67BD-28FB-4A09-BA6A-0A9EF93DFDC3}" dt="2020-07-11T10:03:01.058" v="278" actId="165"/>
          <ac:spMkLst>
            <pc:docMk/>
            <pc:sldMk cId="314641738" sldId="1893"/>
            <ac:spMk id="26" creationId="{9E4CD810-2D3F-4013-9442-6A5CACCDE4B2}"/>
          </ac:spMkLst>
        </pc:spChg>
        <pc:spChg chg="add mod ord">
          <ac:chgData name="Hopefirmly Lyngdoh [Chillibreeze]" userId="01a7a686-b86c-48d4-b45c-9f5406d63a6c" providerId="ADAL" clId="{4FDA67BD-28FB-4A09-BA6A-0A9EF93DFDC3}" dt="2020-07-11T10:01:40.255" v="266" actId="14100"/>
          <ac:spMkLst>
            <pc:docMk/>
            <pc:sldMk cId="314641738" sldId="1893"/>
            <ac:spMk id="29" creationId="{AE25F1EF-DD7C-4150-8B35-EC68B294655D}"/>
          </ac:spMkLst>
        </pc:spChg>
        <pc:spChg chg="mod topLvl">
          <ac:chgData name="Hopefirmly Lyngdoh [Chillibreeze]" userId="01a7a686-b86c-48d4-b45c-9f5406d63a6c" providerId="ADAL" clId="{4FDA67BD-28FB-4A09-BA6A-0A9EF93DFDC3}" dt="2020-07-11T10:03:01.058" v="278" actId="165"/>
          <ac:spMkLst>
            <pc:docMk/>
            <pc:sldMk cId="314641738" sldId="1893"/>
            <ac:spMk id="34" creationId="{7F355D32-94C5-48DB-B77A-ED906D69AEBF}"/>
          </ac:spMkLst>
        </pc:spChg>
        <pc:spChg chg="mod topLvl">
          <ac:chgData name="Hopefirmly Lyngdoh [Chillibreeze]" userId="01a7a686-b86c-48d4-b45c-9f5406d63a6c" providerId="ADAL" clId="{4FDA67BD-28FB-4A09-BA6A-0A9EF93DFDC3}" dt="2020-07-11T10:03:01.058" v="278" actId="165"/>
          <ac:spMkLst>
            <pc:docMk/>
            <pc:sldMk cId="314641738" sldId="1893"/>
            <ac:spMk id="35" creationId="{95A6D98F-2BB1-4318-9C8A-42697EF80B53}"/>
          </ac:spMkLst>
        </pc:spChg>
        <pc:grpChg chg="add del mod">
          <ac:chgData name="Hopefirmly Lyngdoh [Chillibreeze]" userId="01a7a686-b86c-48d4-b45c-9f5406d63a6c" providerId="ADAL" clId="{4FDA67BD-28FB-4A09-BA6A-0A9EF93DFDC3}" dt="2020-07-11T07:43:13.330" v="144" actId="165"/>
          <ac:grpSpMkLst>
            <pc:docMk/>
            <pc:sldMk cId="314641738" sldId="1893"/>
            <ac:grpSpMk id="3" creationId="{C425A921-3F4C-432B-BB02-813831219060}"/>
          </ac:grpSpMkLst>
        </pc:grpChg>
        <pc:grpChg chg="add del mod">
          <ac:chgData name="Hopefirmly Lyngdoh [Chillibreeze]" userId="01a7a686-b86c-48d4-b45c-9f5406d63a6c" providerId="ADAL" clId="{4FDA67BD-28FB-4A09-BA6A-0A9EF93DFDC3}" dt="2020-07-11T10:03:01.058" v="278" actId="165"/>
          <ac:grpSpMkLst>
            <pc:docMk/>
            <pc:sldMk cId="314641738" sldId="1893"/>
            <ac:grpSpMk id="6" creationId="{D937E735-3EA8-4DF2-88BC-68DA17672566}"/>
          </ac:grpSpMkLst>
        </pc:grpChg>
        <pc:grpChg chg="mod">
          <ac:chgData name="Hopefirmly Lyngdoh [Chillibreeze]" userId="01a7a686-b86c-48d4-b45c-9f5406d63a6c" providerId="ADAL" clId="{4FDA67BD-28FB-4A09-BA6A-0A9EF93DFDC3}" dt="2020-07-11T10:02:46.798" v="274" actId="1076"/>
          <ac:grpSpMkLst>
            <pc:docMk/>
            <pc:sldMk cId="314641738" sldId="1893"/>
            <ac:grpSpMk id="46" creationId="{484E95B9-FC40-489A-A3C4-6784D1C8AE6D}"/>
          </ac:grpSpMkLst>
        </pc:grpChg>
        <pc:grpChg chg="del mod">
          <ac:chgData name="Hopefirmly Lyngdoh [Chillibreeze]" userId="01a7a686-b86c-48d4-b45c-9f5406d63a6c" providerId="ADAL" clId="{4FDA67BD-28FB-4A09-BA6A-0A9EF93DFDC3}" dt="2020-07-11T10:02:31.804" v="272" actId="478"/>
          <ac:grpSpMkLst>
            <pc:docMk/>
            <pc:sldMk cId="314641738" sldId="1893"/>
            <ac:grpSpMk id="47" creationId="{770BA808-3C82-4259-A7DA-AFBC6F7880F0}"/>
          </ac:grpSpMkLst>
        </pc:grpChg>
        <pc:grpChg chg="mod">
          <ac:chgData name="Hopefirmly Lyngdoh [Chillibreeze]" userId="01a7a686-b86c-48d4-b45c-9f5406d63a6c" providerId="ADAL" clId="{4FDA67BD-28FB-4A09-BA6A-0A9EF93DFDC3}" dt="2020-07-11T10:02:53.981" v="276" actId="1076"/>
          <ac:grpSpMkLst>
            <pc:docMk/>
            <pc:sldMk cId="314641738" sldId="1893"/>
            <ac:grpSpMk id="48" creationId="{B9802809-4B75-4728-9E3F-F47C2038B616}"/>
          </ac:grpSpMkLst>
        </pc:grpChg>
      </pc:sldChg>
      <pc:sldChg chg="delSp modSp mod">
        <pc:chgData name="Hopefirmly Lyngdoh [Chillibreeze]" userId="01a7a686-b86c-48d4-b45c-9f5406d63a6c" providerId="ADAL" clId="{4FDA67BD-28FB-4A09-BA6A-0A9EF93DFDC3}" dt="2020-07-11T07:43:45.986" v="155"/>
        <pc:sldMkLst>
          <pc:docMk/>
          <pc:sldMk cId="2168722278" sldId="1894"/>
        </pc:sldMkLst>
        <pc:spChg chg="mod topLvl">
          <ac:chgData name="Hopefirmly Lyngdoh [Chillibreeze]" userId="01a7a686-b86c-48d4-b45c-9f5406d63a6c" providerId="ADAL" clId="{4FDA67BD-28FB-4A09-BA6A-0A9EF93DFDC3}" dt="2020-07-11T07:43:19.428" v="145" actId="165"/>
          <ac:spMkLst>
            <pc:docMk/>
            <pc:sldMk cId="2168722278" sldId="1894"/>
            <ac:spMk id="4" creationId="{63DBE389-1BEC-407F-B86B-69A2F3527B6C}"/>
          </ac:spMkLst>
        </pc:spChg>
        <pc:spChg chg="mod topLvl">
          <ac:chgData name="Hopefirmly Lyngdoh [Chillibreeze]" userId="01a7a686-b86c-48d4-b45c-9f5406d63a6c" providerId="ADAL" clId="{4FDA67BD-28FB-4A09-BA6A-0A9EF93DFDC3}" dt="2020-07-11T07:43:45.984" v="153"/>
          <ac:spMkLst>
            <pc:docMk/>
            <pc:sldMk cId="2168722278" sldId="1894"/>
            <ac:spMk id="6" creationId="{162B995E-CDA3-4A50-B97F-F47AA46C21AB}"/>
          </ac:spMkLst>
        </pc:spChg>
        <pc:spChg chg="mod topLvl">
          <ac:chgData name="Hopefirmly Lyngdoh [Chillibreeze]" userId="01a7a686-b86c-48d4-b45c-9f5406d63a6c" providerId="ADAL" clId="{4FDA67BD-28FB-4A09-BA6A-0A9EF93DFDC3}" dt="2020-07-11T07:43:45.982" v="149"/>
          <ac:spMkLst>
            <pc:docMk/>
            <pc:sldMk cId="2168722278" sldId="1894"/>
            <ac:spMk id="7" creationId="{4E24743D-4D51-4E34-A747-AAFB40957393}"/>
          </ac:spMkLst>
        </pc:spChg>
        <pc:spChg chg="mod topLvl">
          <ac:chgData name="Hopefirmly Lyngdoh [Chillibreeze]" userId="01a7a686-b86c-48d4-b45c-9f5406d63a6c" providerId="ADAL" clId="{4FDA67BD-28FB-4A09-BA6A-0A9EF93DFDC3}" dt="2020-07-11T07:43:45.986" v="155"/>
          <ac:spMkLst>
            <pc:docMk/>
            <pc:sldMk cId="2168722278" sldId="1894"/>
            <ac:spMk id="8" creationId="{F32285AD-327E-4393-A4C3-C94E9B3DCC37}"/>
          </ac:spMkLst>
        </pc:spChg>
        <pc:spChg chg="mod topLvl">
          <ac:chgData name="Hopefirmly Lyngdoh [Chillibreeze]" userId="01a7a686-b86c-48d4-b45c-9f5406d63a6c" providerId="ADAL" clId="{4FDA67BD-28FB-4A09-BA6A-0A9EF93DFDC3}" dt="2020-07-11T07:43:45.983" v="151"/>
          <ac:spMkLst>
            <pc:docMk/>
            <pc:sldMk cId="2168722278" sldId="1894"/>
            <ac:spMk id="9" creationId="{2D649F10-4877-48FF-8401-9D3AE714931B}"/>
          </ac:spMkLst>
        </pc:spChg>
        <pc:grpChg chg="del">
          <ac:chgData name="Hopefirmly Lyngdoh [Chillibreeze]" userId="01a7a686-b86c-48d4-b45c-9f5406d63a6c" providerId="ADAL" clId="{4FDA67BD-28FB-4A09-BA6A-0A9EF93DFDC3}" dt="2020-07-11T07:43:19.428" v="145" actId="165"/>
          <ac:grpSpMkLst>
            <pc:docMk/>
            <pc:sldMk cId="2168722278" sldId="1894"/>
            <ac:grpSpMk id="3" creationId="{0AF98D23-9AB0-4A13-8A30-30C08619F010}"/>
          </ac:grpSpMkLst>
        </pc:grpChg>
      </pc:sldChg>
      <pc:sldChg chg="modSp mod">
        <pc:chgData name="Hopefirmly Lyngdoh [Chillibreeze]" userId="01a7a686-b86c-48d4-b45c-9f5406d63a6c" providerId="ADAL" clId="{4FDA67BD-28FB-4A09-BA6A-0A9EF93DFDC3}" dt="2020-07-11T10:06:30.163" v="279" actId="255"/>
        <pc:sldMkLst>
          <pc:docMk/>
          <pc:sldMk cId="1139463434" sldId="1895"/>
        </pc:sldMkLst>
        <pc:spChg chg="mod">
          <ac:chgData name="Hopefirmly Lyngdoh [Chillibreeze]" userId="01a7a686-b86c-48d4-b45c-9f5406d63a6c" providerId="ADAL" clId="{4FDA67BD-28FB-4A09-BA6A-0A9EF93DFDC3}" dt="2020-07-11T10:06:30.163" v="279" actId="255"/>
          <ac:spMkLst>
            <pc:docMk/>
            <pc:sldMk cId="1139463434" sldId="1895"/>
            <ac:spMk id="4" creationId="{0CD8665D-5A50-4F07-9D33-48CCD3FD74C7}"/>
          </ac:spMkLst>
        </pc:spChg>
      </pc:sldChg>
      <pc:sldChg chg="modSp mod">
        <pc:chgData name="Hopefirmly Lyngdoh [Chillibreeze]" userId="01a7a686-b86c-48d4-b45c-9f5406d63a6c" providerId="ADAL" clId="{4FDA67BD-28FB-4A09-BA6A-0A9EF93DFDC3}" dt="2020-07-11T10:07:34.176" v="283" actId="465"/>
        <pc:sldMkLst>
          <pc:docMk/>
          <pc:sldMk cId="316322398" sldId="1900"/>
        </pc:sldMkLst>
        <pc:grpChg chg="mod">
          <ac:chgData name="Hopefirmly Lyngdoh [Chillibreeze]" userId="01a7a686-b86c-48d4-b45c-9f5406d63a6c" providerId="ADAL" clId="{4FDA67BD-28FB-4A09-BA6A-0A9EF93DFDC3}" dt="2020-07-11T10:07:34.176" v="283" actId="465"/>
          <ac:grpSpMkLst>
            <pc:docMk/>
            <pc:sldMk cId="316322398" sldId="1900"/>
            <ac:grpSpMk id="12" creationId="{3AED7A82-A92E-4DF6-B04E-86DAED1838D1}"/>
          </ac:grpSpMkLst>
        </pc:grpChg>
        <pc:grpChg chg="mod">
          <ac:chgData name="Hopefirmly Lyngdoh [Chillibreeze]" userId="01a7a686-b86c-48d4-b45c-9f5406d63a6c" providerId="ADAL" clId="{4FDA67BD-28FB-4A09-BA6A-0A9EF93DFDC3}" dt="2020-07-11T10:07:34.176" v="283" actId="465"/>
          <ac:grpSpMkLst>
            <pc:docMk/>
            <pc:sldMk cId="316322398" sldId="1900"/>
            <ac:grpSpMk id="15" creationId="{561D05B0-9951-4BAE-AE66-6D607EFC4E25}"/>
          </ac:grpSpMkLst>
        </pc:grpChg>
        <pc:grpChg chg="mod">
          <ac:chgData name="Hopefirmly Lyngdoh [Chillibreeze]" userId="01a7a686-b86c-48d4-b45c-9f5406d63a6c" providerId="ADAL" clId="{4FDA67BD-28FB-4A09-BA6A-0A9EF93DFDC3}" dt="2020-07-11T10:07:34.176" v="283" actId="465"/>
          <ac:grpSpMkLst>
            <pc:docMk/>
            <pc:sldMk cId="316322398" sldId="1900"/>
            <ac:grpSpMk id="18" creationId="{22125970-A7A8-4441-9DE9-226821BAB167}"/>
          </ac:grpSpMkLst>
        </pc:grpChg>
        <pc:cxnChg chg="mod">
          <ac:chgData name="Hopefirmly Lyngdoh [Chillibreeze]" userId="01a7a686-b86c-48d4-b45c-9f5406d63a6c" providerId="ADAL" clId="{4FDA67BD-28FB-4A09-BA6A-0A9EF93DFDC3}" dt="2020-07-11T10:07:34.176" v="283" actId="465"/>
          <ac:cxnSpMkLst>
            <pc:docMk/>
            <pc:sldMk cId="316322398" sldId="1900"/>
            <ac:cxnSpMk id="24" creationId="{092E0983-4808-4DD1-88D9-BD84E872BD8B}"/>
          </ac:cxnSpMkLst>
        </pc:cxnChg>
        <pc:cxnChg chg="mod">
          <ac:chgData name="Hopefirmly Lyngdoh [Chillibreeze]" userId="01a7a686-b86c-48d4-b45c-9f5406d63a6c" providerId="ADAL" clId="{4FDA67BD-28FB-4A09-BA6A-0A9EF93DFDC3}" dt="2020-07-11T10:07:34.176" v="283" actId="465"/>
          <ac:cxnSpMkLst>
            <pc:docMk/>
            <pc:sldMk cId="316322398" sldId="1900"/>
            <ac:cxnSpMk id="25" creationId="{1EB842B7-7AB0-4795-8904-80BD6641AA4E}"/>
          </ac:cxnSpMkLst>
        </pc:cxnChg>
        <pc:cxnChg chg="mod">
          <ac:chgData name="Hopefirmly Lyngdoh [Chillibreeze]" userId="01a7a686-b86c-48d4-b45c-9f5406d63a6c" providerId="ADAL" clId="{4FDA67BD-28FB-4A09-BA6A-0A9EF93DFDC3}" dt="2020-07-11T10:07:34.176" v="283" actId="465"/>
          <ac:cxnSpMkLst>
            <pc:docMk/>
            <pc:sldMk cId="316322398" sldId="1900"/>
            <ac:cxnSpMk id="26" creationId="{4378969D-4417-4299-B1FC-1C995A253A50}"/>
          </ac:cxnSpMkLst>
        </pc:cxnChg>
        <pc:cxnChg chg="mod">
          <ac:chgData name="Hopefirmly Lyngdoh [Chillibreeze]" userId="01a7a686-b86c-48d4-b45c-9f5406d63a6c" providerId="ADAL" clId="{4FDA67BD-28FB-4A09-BA6A-0A9EF93DFDC3}" dt="2020-07-11T10:07:34.176" v="283" actId="465"/>
          <ac:cxnSpMkLst>
            <pc:docMk/>
            <pc:sldMk cId="316322398" sldId="1900"/>
            <ac:cxnSpMk id="27" creationId="{8FF356CB-2610-49A7-96DB-1A5BD0BA8295}"/>
          </ac:cxnSpMkLst>
        </pc:cxnChg>
      </pc:sldChg>
      <pc:sldMasterChg chg="delSldLayout">
        <pc:chgData name="Hopefirmly Lyngdoh [Chillibreeze]" userId="01a7a686-b86c-48d4-b45c-9f5406d63a6c" providerId="ADAL" clId="{4FDA67BD-28FB-4A09-BA6A-0A9EF93DFDC3}" dt="2020-07-11T07:30:28.768" v="5" actId="2696"/>
        <pc:sldMasterMkLst>
          <pc:docMk/>
          <pc:sldMasterMk cId="1881724970" sldId="2147484551"/>
        </pc:sldMasterMkLst>
        <pc:sldLayoutChg chg="del">
          <pc:chgData name="Hopefirmly Lyngdoh [Chillibreeze]" userId="01a7a686-b86c-48d4-b45c-9f5406d63a6c" providerId="ADAL" clId="{4FDA67BD-28FB-4A09-BA6A-0A9EF93DFDC3}" dt="2020-07-11T07:30:24.758" v="4" actId="2696"/>
          <pc:sldLayoutMkLst>
            <pc:docMk/>
            <pc:sldMasterMk cId="1881724970" sldId="2147484551"/>
            <pc:sldLayoutMk cId="25574492" sldId="2147484620"/>
          </pc:sldLayoutMkLst>
        </pc:sldLayoutChg>
        <pc:sldLayoutChg chg="del">
          <pc:chgData name="Hopefirmly Lyngdoh [Chillibreeze]" userId="01a7a686-b86c-48d4-b45c-9f5406d63a6c" providerId="ADAL" clId="{4FDA67BD-28FB-4A09-BA6A-0A9EF93DFDC3}" dt="2020-07-11T07:30:28.768" v="5" actId="2696"/>
          <pc:sldLayoutMkLst>
            <pc:docMk/>
            <pc:sldMasterMk cId="1881724970" sldId="2147484551"/>
            <pc:sldLayoutMk cId="1715853241" sldId="2147484621"/>
          </pc:sldLayoutMkLst>
        </pc:sldLayoutChg>
        <pc:sldLayoutChg chg="del">
          <pc:chgData name="Hopefirmly Lyngdoh [Chillibreeze]" userId="01a7a686-b86c-48d4-b45c-9f5406d63a6c" providerId="ADAL" clId="{4FDA67BD-28FB-4A09-BA6A-0A9EF93DFDC3}" dt="2020-07-11T07:30:22.728" v="3" actId="2696"/>
          <pc:sldLayoutMkLst>
            <pc:docMk/>
            <pc:sldMasterMk cId="1881724970" sldId="2147484551"/>
            <pc:sldLayoutMk cId="3663795285" sldId="2147484624"/>
          </pc:sldLayoutMkLst>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A5FDB7B-8DB8-4A3A-95C8-7102BBC9A9E1}" type="datetime8">
              <a:rPr lang="en-US" smtClean="0">
                <a:latin typeface="Segoe UI" pitchFamily="34" charset="0"/>
              </a:rPr>
              <a:t>7/20/2020 4:14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CE60099-03E7-4FA1-8A7F-E6E6CFB0F855}" type="datetime8">
              <a:rPr lang="en-US" smtClean="0"/>
              <a:t>7/20/2020 4:14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dt="0"/>
  <p:notesStyle>
    <a:lvl1pPr marL="0" algn="l" defTabSz="932742" rtl="0" eaLnBrk="1" latinLnBrk="0" hangingPunct="1">
      <a:lnSpc>
        <a:spcPct val="90000"/>
      </a:lnSpc>
      <a:spcAft>
        <a:spcPts val="340"/>
      </a:spcAft>
      <a:defRPr sz="900" kern="1200">
        <a:solidFill>
          <a:schemeClr val="tx1"/>
        </a:solidFill>
        <a:latin typeface="Segoe UI" panose="020B0502040204020203"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panose="020B0502040204020203"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panose="020B0502040204020203"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panose="020B0502040204020203"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panose="020B0502040204020203"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1234E77-A9B7-4E08-94CE-2EBEF68CD23B}" type="slidenum">
              <a:rPr lang="en-US" smtClean="0"/>
              <a:t>1</a:t>
            </a:fld>
            <a:endParaRPr lang="en-US"/>
          </a:p>
        </p:txBody>
      </p:sp>
    </p:spTree>
    <p:extLst>
      <p:ext uri="{BB962C8B-B14F-4D97-AF65-F5344CB8AC3E}">
        <p14:creationId xmlns:p14="http://schemas.microsoft.com/office/powerpoint/2010/main" val="42218940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20</a:t>
            </a:fld>
            <a:endParaRPr lang="en-US"/>
          </a:p>
        </p:txBody>
      </p:sp>
    </p:spTree>
    <p:extLst>
      <p:ext uri="{BB962C8B-B14F-4D97-AF65-F5344CB8AC3E}">
        <p14:creationId xmlns:p14="http://schemas.microsoft.com/office/powerpoint/2010/main" val="21045850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You can choose to play the video or present a similar demo yourself.</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21</a:t>
            </a:fld>
            <a:endParaRPr lang="en-US"/>
          </a:p>
        </p:txBody>
      </p:sp>
    </p:spTree>
    <p:extLst>
      <p:ext uri="{BB962C8B-B14F-4D97-AF65-F5344CB8AC3E}">
        <p14:creationId xmlns:p14="http://schemas.microsoft.com/office/powerpoint/2010/main" val="16808360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7/20/2020 4:14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23</a:t>
            </a:fld>
            <a:endParaRPr lang="en-US"/>
          </a:p>
        </p:txBody>
      </p:sp>
    </p:spTree>
    <p:extLst>
      <p:ext uri="{BB962C8B-B14F-4D97-AF65-F5344CB8AC3E}">
        <p14:creationId xmlns:p14="http://schemas.microsoft.com/office/powerpoint/2010/main" val="2456557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You can choose to play the video or present a similar demo yourself.</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24</a:t>
            </a:fld>
            <a:endParaRPr lang="en-US"/>
          </a:p>
        </p:txBody>
      </p:sp>
    </p:spTree>
    <p:extLst>
      <p:ext uri="{BB962C8B-B14F-4D97-AF65-F5344CB8AC3E}">
        <p14:creationId xmlns:p14="http://schemas.microsoft.com/office/powerpoint/2010/main" val="16808360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7/20/2020 4:14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a:p>
        </p:txBody>
      </p:sp>
    </p:spTree>
    <p:extLst>
      <p:ext uri="{BB962C8B-B14F-4D97-AF65-F5344CB8AC3E}">
        <p14:creationId xmlns:p14="http://schemas.microsoft.com/office/powerpoint/2010/main" val="26310837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28</a:t>
            </a:fld>
            <a:endParaRPr lang="en-US"/>
          </a:p>
        </p:txBody>
      </p:sp>
    </p:spTree>
    <p:extLst>
      <p:ext uri="{BB962C8B-B14F-4D97-AF65-F5344CB8AC3E}">
        <p14:creationId xmlns:p14="http://schemas.microsoft.com/office/powerpoint/2010/main" val="1039739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You can choose to play the video or present a similar demo yourself.</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29</a:t>
            </a:fld>
            <a:endParaRPr lang="en-US"/>
          </a:p>
        </p:txBody>
      </p:sp>
    </p:spTree>
    <p:extLst>
      <p:ext uri="{BB962C8B-B14F-4D97-AF65-F5344CB8AC3E}">
        <p14:creationId xmlns:p14="http://schemas.microsoft.com/office/powerpoint/2010/main" val="16808360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You can choose to play the video or present a similar demo yourself.</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30</a:t>
            </a:fld>
            <a:endParaRPr lang="en-US"/>
          </a:p>
        </p:txBody>
      </p:sp>
    </p:spTree>
    <p:extLst>
      <p:ext uri="{BB962C8B-B14F-4D97-AF65-F5344CB8AC3E}">
        <p14:creationId xmlns:p14="http://schemas.microsoft.com/office/powerpoint/2010/main" val="16808360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1234E77-A9B7-4E08-94CE-2EBEF68CD23B}" type="slidenum">
              <a:rPr lang="en-US" smtClean="0"/>
              <a:t>33</a:t>
            </a:fld>
            <a:endParaRPr lang="en-US"/>
          </a:p>
        </p:txBody>
      </p:sp>
    </p:spTree>
    <p:extLst>
      <p:ext uri="{BB962C8B-B14F-4D97-AF65-F5344CB8AC3E}">
        <p14:creationId xmlns:p14="http://schemas.microsoft.com/office/powerpoint/2010/main" val="36695691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34</a:t>
            </a:fld>
            <a:endParaRPr lang="en-US"/>
          </a:p>
        </p:txBody>
      </p:sp>
    </p:spTree>
    <p:extLst>
      <p:ext uri="{BB962C8B-B14F-4D97-AF65-F5344CB8AC3E}">
        <p14:creationId xmlns:p14="http://schemas.microsoft.com/office/powerpoint/2010/main" val="12519731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a:p>
        </p:txBody>
      </p:sp>
      <p:sp>
        <p:nvSpPr>
          <p:cNvPr id="4" name="Slide Number Placeholder 3"/>
          <p:cNvSpPr>
            <a:spLocks noGrp="1"/>
          </p:cNvSpPr>
          <p:nvPr>
            <p:ph type="sldNum" sz="quarter" idx="10"/>
          </p:nvPr>
        </p:nvSpPr>
        <p:spPr/>
        <p:txBody>
          <a:bodyPr/>
          <a:lstStyle/>
          <a:p>
            <a:fld id="{B44DB896-29D6-924A-8309-963DBEB600F3}" type="slidenum">
              <a:rPr lang="en-US" smtClean="0"/>
              <a:t>6</a:t>
            </a:fld>
            <a:endParaRPr lang="en-US"/>
          </a:p>
        </p:txBody>
      </p:sp>
    </p:spTree>
    <p:extLst>
      <p:ext uri="{BB962C8B-B14F-4D97-AF65-F5344CB8AC3E}">
        <p14:creationId xmlns:p14="http://schemas.microsoft.com/office/powerpoint/2010/main" val="385014339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7/20/2020 4:14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35</a:t>
            </a:fld>
            <a:endParaRPr lang="en-US"/>
          </a:p>
        </p:txBody>
      </p:sp>
    </p:spTree>
    <p:extLst>
      <p:ext uri="{BB962C8B-B14F-4D97-AF65-F5344CB8AC3E}">
        <p14:creationId xmlns:p14="http://schemas.microsoft.com/office/powerpoint/2010/main" val="41484368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36</a:t>
            </a:fld>
            <a:endParaRPr lang="en-US"/>
          </a:p>
        </p:txBody>
      </p:sp>
    </p:spTree>
    <p:extLst>
      <p:ext uri="{BB962C8B-B14F-4D97-AF65-F5344CB8AC3E}">
        <p14:creationId xmlns:p14="http://schemas.microsoft.com/office/powerpoint/2010/main" val="8912191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38</a:t>
            </a:fld>
            <a:endParaRPr lang="en-US"/>
          </a:p>
        </p:txBody>
      </p:sp>
    </p:spTree>
    <p:extLst>
      <p:ext uri="{BB962C8B-B14F-4D97-AF65-F5344CB8AC3E}">
        <p14:creationId xmlns:p14="http://schemas.microsoft.com/office/powerpoint/2010/main" val="101587582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41</a:t>
            </a:fld>
            <a:endParaRPr lang="en-US"/>
          </a:p>
        </p:txBody>
      </p:sp>
    </p:spTree>
    <p:extLst>
      <p:ext uri="{BB962C8B-B14F-4D97-AF65-F5344CB8AC3E}">
        <p14:creationId xmlns:p14="http://schemas.microsoft.com/office/powerpoint/2010/main" val="347922408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42</a:t>
            </a:fld>
            <a:endParaRPr lang="en-US"/>
          </a:p>
        </p:txBody>
      </p:sp>
    </p:spTree>
    <p:extLst>
      <p:ext uri="{BB962C8B-B14F-4D97-AF65-F5344CB8AC3E}">
        <p14:creationId xmlns:p14="http://schemas.microsoft.com/office/powerpoint/2010/main" val="9643907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43</a:t>
            </a:fld>
            <a:endParaRPr lang="en-US"/>
          </a:p>
        </p:txBody>
      </p:sp>
    </p:spTree>
    <p:extLst>
      <p:ext uri="{BB962C8B-B14F-4D97-AF65-F5344CB8AC3E}">
        <p14:creationId xmlns:p14="http://schemas.microsoft.com/office/powerpoint/2010/main" val="336401615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1234E77-A9B7-4E08-94CE-2EBEF68CD23B}" type="slidenum">
              <a:rPr lang="en-US" smtClean="0"/>
              <a:t>45</a:t>
            </a:fld>
            <a:endParaRPr lang="en-US"/>
          </a:p>
        </p:txBody>
      </p:sp>
    </p:spTree>
    <p:extLst>
      <p:ext uri="{BB962C8B-B14F-4D97-AF65-F5344CB8AC3E}">
        <p14:creationId xmlns:p14="http://schemas.microsoft.com/office/powerpoint/2010/main" val="146295555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Q1 Answer</a:t>
            </a:r>
            <a:r>
              <a:rPr lang="en-US"/>
              <a:t>: Increase. </a:t>
            </a:r>
          </a:p>
          <a:p>
            <a:r>
              <a:rPr lang="en-US" b="1"/>
              <a:t>Q2 Answer: </a:t>
            </a:r>
            <a:r>
              <a:rPr lang="en-US"/>
              <a:t>Increase</a:t>
            </a:r>
          </a:p>
          <a:p>
            <a:r>
              <a:rPr lang="en-US" b="1"/>
              <a:t>Q3 Answer</a:t>
            </a:r>
            <a:r>
              <a:rPr lang="en-US"/>
              <a:t>: Blue-green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a:t>Q4 Answer</a:t>
            </a:r>
            <a:r>
              <a:rPr lang="en-US" b="0"/>
              <a:t>: </a:t>
            </a:r>
            <a:r>
              <a:rPr lang="en-US" b="0">
                <a:solidFill>
                  <a:srgbClr val="000000"/>
                </a:solidFill>
                <a:effectLst/>
                <a:latin typeface="Consolas" panose="020B0609020204030204" pitchFamily="49" charset="0"/>
              </a:rPr>
              <a:t>You make a new one and (possibly) remove the old one</a:t>
            </a:r>
          </a:p>
          <a:p>
            <a:r>
              <a:rPr lang="en-US" b="1"/>
              <a:t>Q5 Answer</a:t>
            </a:r>
            <a:r>
              <a:rPr lang="en-US" b="0"/>
              <a:t>: Release gate</a:t>
            </a:r>
          </a:p>
        </p:txBody>
      </p:sp>
      <p:sp>
        <p:nvSpPr>
          <p:cNvPr id="4" name="Slide Number Placeholder 3"/>
          <p:cNvSpPr>
            <a:spLocks noGrp="1"/>
          </p:cNvSpPr>
          <p:nvPr>
            <p:ph type="sldNum" sz="quarter" idx="5"/>
          </p:nvPr>
        </p:nvSpPr>
        <p:spPr/>
        <p:txBody>
          <a:bodyPr/>
          <a:lstStyle/>
          <a:p>
            <a:fld id="{E1234E77-A9B7-4E08-94CE-2EBEF68CD23B}" type="slidenum">
              <a:rPr lang="en-US" smtClean="0"/>
              <a:t>46</a:t>
            </a:fld>
            <a:endParaRPr lang="en-US"/>
          </a:p>
        </p:txBody>
      </p:sp>
    </p:spTree>
    <p:extLst>
      <p:ext uri="{BB962C8B-B14F-4D97-AF65-F5344CB8AC3E}">
        <p14:creationId xmlns:p14="http://schemas.microsoft.com/office/powerpoint/2010/main" val="32551551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a:p>
        </p:txBody>
      </p:sp>
      <p:sp>
        <p:nvSpPr>
          <p:cNvPr id="4" name="Slide Number Placeholder 3"/>
          <p:cNvSpPr>
            <a:spLocks noGrp="1"/>
          </p:cNvSpPr>
          <p:nvPr>
            <p:ph type="sldNum" sz="quarter" idx="10"/>
          </p:nvPr>
        </p:nvSpPr>
        <p:spPr/>
        <p:txBody>
          <a:bodyPr/>
          <a:lstStyle/>
          <a:p>
            <a:fld id="{B44DB896-29D6-924A-8309-963DBEB600F3}" type="slidenum">
              <a:rPr lang="en-US" smtClean="0"/>
              <a:t>7</a:t>
            </a:fld>
            <a:endParaRPr lang="en-US"/>
          </a:p>
        </p:txBody>
      </p:sp>
    </p:spTree>
    <p:extLst>
      <p:ext uri="{BB962C8B-B14F-4D97-AF65-F5344CB8AC3E}">
        <p14:creationId xmlns:p14="http://schemas.microsoft.com/office/powerpoint/2010/main" val="29780590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8517209-F74C-4760-80C8-D10231FAE709}" type="slidenum">
              <a:rPr lang="en-US" smtClean="0"/>
              <a:t>8</a:t>
            </a:fld>
            <a:endParaRPr lang="en-US"/>
          </a:p>
        </p:txBody>
      </p:sp>
    </p:spTree>
    <p:extLst>
      <p:ext uri="{BB962C8B-B14F-4D97-AF65-F5344CB8AC3E}">
        <p14:creationId xmlns:p14="http://schemas.microsoft.com/office/powerpoint/2010/main" val="20977371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10</a:t>
            </a:fld>
            <a:endParaRPr lang="en-US"/>
          </a:p>
        </p:txBody>
      </p:sp>
    </p:spTree>
    <p:extLst>
      <p:ext uri="{BB962C8B-B14F-4D97-AF65-F5344CB8AC3E}">
        <p14:creationId xmlns:p14="http://schemas.microsoft.com/office/powerpoint/2010/main" val="36990501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7EB381C-A014-4A53-AD85-B2D06E694541}" type="slidenum">
              <a:rPr lang="en-US" smtClean="0"/>
              <a:t>11</a:t>
            </a:fld>
            <a:endParaRPr lang="en-US"/>
          </a:p>
        </p:txBody>
      </p:sp>
    </p:spTree>
    <p:extLst>
      <p:ext uri="{BB962C8B-B14F-4D97-AF65-F5344CB8AC3E}">
        <p14:creationId xmlns:p14="http://schemas.microsoft.com/office/powerpoint/2010/main" val="37774372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16</a:t>
            </a:fld>
            <a:endParaRPr lang="en-US"/>
          </a:p>
        </p:txBody>
      </p:sp>
    </p:spTree>
    <p:extLst>
      <p:ext uri="{BB962C8B-B14F-4D97-AF65-F5344CB8AC3E}">
        <p14:creationId xmlns:p14="http://schemas.microsoft.com/office/powerpoint/2010/main" val="24726096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17</a:t>
            </a:fld>
            <a:endParaRPr lang="en-US"/>
          </a:p>
        </p:txBody>
      </p:sp>
    </p:spTree>
    <p:extLst>
      <p:ext uri="{BB962C8B-B14F-4D97-AF65-F5344CB8AC3E}">
        <p14:creationId xmlns:p14="http://schemas.microsoft.com/office/powerpoint/2010/main" val="25126123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a:t>You can choose to play the video or present a similar demo yourself.</a:t>
            </a:r>
          </a:p>
          <a:p>
            <a:endParaRPr lang="en-IN"/>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18</a:t>
            </a:fld>
            <a:endParaRPr lang="en-US"/>
          </a:p>
        </p:txBody>
      </p:sp>
    </p:spTree>
    <p:extLst>
      <p:ext uri="{BB962C8B-B14F-4D97-AF65-F5344CB8AC3E}">
        <p14:creationId xmlns:p14="http://schemas.microsoft.com/office/powerpoint/2010/main" val="367254904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D09A9D1-6212-8B49-96D7-B3E9D17D4BAB}"/>
              </a:ext>
            </a:extLst>
          </p:cNvPr>
          <p:cNvSpPr>
            <a:spLocks noGrp="1"/>
          </p:cNvSpPr>
          <p:nvPr>
            <p:ph type="title"/>
          </p:nvPr>
        </p:nvSpPr>
        <p:spPr>
          <a:xfrm>
            <a:off x="437277" y="2582862"/>
            <a:ext cx="5537797" cy="1828800"/>
          </a:xfrm>
          <a:prstGeom prst="rect">
            <a:avLst/>
          </a:prstGeom>
          <a:noFill/>
        </p:spPr>
        <p:txBody>
          <a:bodyPr lIns="0" tIns="0" rIns="0" bIns="182880" anchor="b" anchorCtr="0"/>
          <a:lstStyle>
            <a:lvl1pPr>
              <a:defRPr sz="4800" strike="noStrike" spc="-50" baseline="0">
                <a:solidFill>
                  <a:srgbClr val="000000"/>
                </a:solidFill>
              </a:defRPr>
            </a:lvl1pPr>
          </a:lstStyle>
          <a:p>
            <a:endParaRPr lang="en-US"/>
          </a:p>
        </p:txBody>
      </p:sp>
      <p:pic>
        <p:nvPicPr>
          <p:cNvPr id="11" name="Picture 10" descr="Microsoft Azure logo">
            <a:extLst>
              <a:ext uri="{FF2B5EF4-FFF2-40B4-BE49-F238E27FC236}">
                <a16:creationId xmlns:a16="http://schemas.microsoft.com/office/drawing/2014/main" id="{AFDC29EE-BDE7-4363-B0FC-728521A36665}"/>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463276" y="448056"/>
            <a:ext cx="1362456" cy="192347"/>
          </a:xfrm>
          <a:prstGeom prst="rect">
            <a:avLst/>
          </a:prstGeom>
        </p:spPr>
      </p:pic>
    </p:spTree>
    <p:extLst>
      <p:ext uri="{BB962C8B-B14F-4D97-AF65-F5344CB8AC3E}">
        <p14:creationId xmlns:p14="http://schemas.microsoft.com/office/powerpoint/2010/main" val="3842161821"/>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95915" y="1464074"/>
            <a:ext cx="11239464" cy="144655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9486474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446550"/>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2873822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Photo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342899" y="632779"/>
            <a:ext cx="5653087" cy="411162"/>
          </a:xfrm>
          <a:prstGeom prst="rect">
            <a:avLst/>
          </a:prstGeom>
        </p:spPr>
        <p:txBody>
          <a:bodyPr wrap="square" lIns="0" tIns="0" rIns="0" bIns="0">
            <a:spAutoFit/>
          </a:bodyPr>
          <a:lstStyle>
            <a:lvl1pPr>
              <a:lnSpc>
                <a:spcPts val="3200"/>
              </a:lnSpc>
              <a:defRPr sz="2800" baseline="0">
                <a:solidFill>
                  <a:srgbClr val="000000"/>
                </a:solidFill>
              </a:defRPr>
            </a:lvl1pPr>
          </a:lstStyle>
          <a:p>
            <a:r>
              <a:rPr lang="en-US"/>
              <a:t>Photo layout 1</a:t>
            </a:r>
          </a:p>
        </p:txBody>
      </p:sp>
      <p:pic>
        <p:nvPicPr>
          <p:cNvPr id="9" name="Picture Placeholder 6" descr="A lady working in a laptop in her office">
            <a:extLst>
              <a:ext uri="{FF2B5EF4-FFF2-40B4-BE49-F238E27FC236}">
                <a16:creationId xmlns:a16="http://schemas.microsoft.com/office/drawing/2014/main" id="{7BE34D8D-0B0F-4471-8D43-E938D499D2F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6093576" cy="6995387"/>
          </a:xfrm>
          <a:prstGeom prst="rect">
            <a:avLst/>
          </a:prstGeom>
        </p:spPr>
      </p:pic>
    </p:spTree>
    <p:extLst>
      <p:ext uri="{BB962C8B-B14F-4D97-AF65-F5344CB8AC3E}">
        <p14:creationId xmlns:p14="http://schemas.microsoft.com/office/powerpoint/2010/main" val="1488333666"/>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91953" y="496641"/>
            <a:ext cx="11087895" cy="6497884"/>
          </a:xfrm>
          <a:prstGeom prst="rect">
            <a:avLst/>
          </a:prstGeom>
        </p:spPr>
      </p:pic>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339975" y="3559515"/>
            <a:ext cx="7832726" cy="553998"/>
          </a:xfrm>
          <a:prstGeom prst="rect">
            <a:avLst/>
          </a:prstGeom>
        </p:spPr>
        <p:txBody>
          <a:bodyPr anchor="ctr" anchorCtr="0"/>
          <a:lstStyle>
            <a:lvl1pPr algn="ctr">
              <a:defRPr>
                <a:solidFill>
                  <a:srgbClr val="000000"/>
                </a:solidFill>
              </a:defRPr>
            </a:lvl1pPr>
          </a:lstStyle>
          <a:p>
            <a:r>
              <a:rPr lang="en-US"/>
              <a:t>Click icon to add picture</a:t>
            </a:r>
          </a:p>
        </p:txBody>
      </p:sp>
    </p:spTree>
    <p:extLst>
      <p:ext uri="{BB962C8B-B14F-4D97-AF65-F5344CB8AC3E}">
        <p14:creationId xmlns:p14="http://schemas.microsoft.com/office/powerpoint/2010/main" val="363241009"/>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strike="noStrike">
                <a:solidFill>
                  <a:srgbClr val="000000"/>
                </a:solidFill>
              </a:defRPr>
            </a:lvl1pPr>
          </a:lstStyle>
          <a:p>
            <a:r>
              <a:rPr lang="en-US"/>
              <a:t>Title</a:t>
            </a:r>
          </a:p>
        </p:txBody>
      </p:sp>
    </p:spTree>
    <p:extLst>
      <p:ext uri="{BB962C8B-B14F-4D97-AF65-F5344CB8AC3E}">
        <p14:creationId xmlns:p14="http://schemas.microsoft.com/office/powerpoint/2010/main" val="4107187434"/>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2_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3292078"/>
            <a:ext cx="2506662" cy="410369"/>
          </a:xfrm>
          <a:prstGeom prst="rect">
            <a:avLst/>
          </a:prstGeom>
        </p:spPr>
        <p:txBody>
          <a:bodyPr wrap="square" lIns="0" tIns="0" rIns="0" bIns="0" anchor="ctr">
            <a:spAutoFit/>
          </a:bodyPr>
          <a:lstStyle>
            <a:lvl1pPr>
              <a:lnSpc>
                <a:spcPts val="3200"/>
              </a:lnSpc>
              <a:defRPr sz="2800" strike="noStrike">
                <a:solidFill>
                  <a:schemeClr val="bg1"/>
                </a:solidFill>
              </a:defRPr>
            </a:lvl1pPr>
          </a:lstStyle>
          <a:p>
            <a:r>
              <a:rPr lang="en-US"/>
              <a:t>Title</a:t>
            </a:r>
          </a:p>
        </p:txBody>
      </p:sp>
    </p:spTree>
    <p:extLst>
      <p:ext uri="{BB962C8B-B14F-4D97-AF65-F5344CB8AC3E}">
        <p14:creationId xmlns:p14="http://schemas.microsoft.com/office/powerpoint/2010/main" val="3022804314"/>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65138" y="960438"/>
            <a:ext cx="7604124" cy="3629025"/>
          </a:xfrm>
          <a:prstGeom prst="rect">
            <a:avLst/>
          </a:prstGeom>
          <a:noFill/>
        </p:spPr>
        <p:txBody>
          <a:bodyPr vert="horz" wrap="square" lIns="0" tIns="0" rIns="0" bIns="0" rtlCol="0" anchor="t" anchorCtr="0">
            <a:noAutofit/>
          </a:bodyPr>
          <a:lstStyle>
            <a:lvl1pPr>
              <a:defRPr lang="en-US" sz="4800" spc="-50" baseline="0" dirty="0">
                <a:solidFill>
                  <a:srgbClr val="000000"/>
                </a:solidFill>
              </a:defRPr>
            </a:lvl1pPr>
          </a:lstStyle>
          <a:p>
            <a:pPr marL="0" lvl="0">
              <a:lnSpc>
                <a:spcPts val="5600"/>
              </a:lnSpc>
            </a:pPr>
            <a:r>
              <a:rPr lang="en-US"/>
              <a:t>Section title</a:t>
            </a:r>
          </a:p>
        </p:txBody>
      </p:sp>
    </p:spTree>
    <p:extLst>
      <p:ext uri="{BB962C8B-B14F-4D97-AF65-F5344CB8AC3E}">
        <p14:creationId xmlns:p14="http://schemas.microsoft.com/office/powerpoint/2010/main" val="764039343"/>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tx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960438"/>
            <a:ext cx="7604124" cy="3629025"/>
          </a:xfrm>
          <a:prstGeom prst="rect">
            <a:avLst/>
          </a:prstGeom>
          <a:noFill/>
        </p:spPr>
        <p:txBody>
          <a:bodyPr vert="horz" wrap="square" lIns="0" tIns="0" rIns="0" bIns="0" rtlCol="0" anchor="t" anchorCtr="0">
            <a:noAutofit/>
          </a:bodyPr>
          <a:lstStyle>
            <a:lvl1pPr>
              <a:defRPr lang="en-US" sz="4800" spc="-50" baseline="0" dirty="0">
                <a:solidFill>
                  <a:srgbClr val="FFFFFF"/>
                </a:solidFill>
              </a:defRPr>
            </a:lvl1pPr>
          </a:lstStyle>
          <a:p>
            <a:pPr marL="0" lvl="0">
              <a:lnSpc>
                <a:spcPts val="5600"/>
              </a:lnSpc>
            </a:pPr>
            <a:r>
              <a:rPr lang="en-US"/>
              <a:t>Section title</a:t>
            </a:r>
          </a:p>
        </p:txBody>
      </p:sp>
    </p:spTree>
    <p:extLst>
      <p:ext uri="{BB962C8B-B14F-4D97-AF65-F5344CB8AC3E}">
        <p14:creationId xmlns:p14="http://schemas.microsoft.com/office/powerpoint/2010/main" val="28419269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1FDE817-4581-481C-9C54-D23C2F82ACA3}"/>
              </a:ext>
            </a:extLst>
          </p:cNvPr>
          <p:cNvSpPr>
            <a:spLocks noGrp="1"/>
          </p:cNvSpPr>
          <p:nvPr>
            <p:ph type="title" hasCustomPrompt="1"/>
          </p:nvPr>
        </p:nvSpPr>
        <p:spPr>
          <a:xfrm>
            <a:off x="427039" y="3303363"/>
            <a:ext cx="9240836" cy="387798"/>
          </a:xfrm>
          <a:noFill/>
        </p:spPr>
        <p:txBody>
          <a:bodyPr wrap="square" lIns="0" tIns="0" rIns="0" bIns="0" anchor="ctr" anchorCtr="0">
            <a:spAutoFit/>
          </a:bodyPr>
          <a:lstStyle>
            <a:lvl1pPr algn="l" defTabSz="951304" rtl="0" eaLnBrk="1" latinLnBrk="0" hangingPunct="1">
              <a:lnSpc>
                <a:spcPct val="90000"/>
              </a:lnSpc>
              <a:spcBef>
                <a:spcPct val="0"/>
              </a:spcBef>
              <a:buNone/>
              <a:defRPr lang="en-US" sz="2800" b="0" kern="1200" cap="none" spc="-51"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313428702"/>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3_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3291681"/>
            <a:ext cx="7604125" cy="411162"/>
          </a:xfrm>
        </p:spPr>
        <p:txBody>
          <a:bodyPr wrap="square" lIns="0" tIns="0" rIns="0" bIns="0" anchor="ctr">
            <a:spAutoFit/>
          </a:bodyPr>
          <a:lstStyle>
            <a:lvl1pPr algn="l" defTabSz="932742" rtl="0" eaLnBrk="1" latinLnBrk="0" hangingPunct="1">
              <a:lnSpc>
                <a:spcPts val="3200"/>
              </a:lnSpc>
              <a:spcBef>
                <a:spcPct val="0"/>
              </a:spcBef>
              <a:buNone/>
              <a:defRPr lang="en-US" sz="3200" b="0" strike="noStrike" kern="1200" cap="none" spc="-50" baseline="0">
                <a:ln w="3175">
                  <a:noFill/>
                </a:ln>
                <a:solidFill>
                  <a:schemeClr val="bg1"/>
                </a:solidFill>
                <a:effectLst/>
                <a:latin typeface="+mj-lt"/>
                <a:ea typeface="+mn-ea"/>
                <a:cs typeface="Segoe UI" pitchFamily="34" charset="0"/>
              </a:defRPr>
            </a:lvl1pPr>
          </a:lstStyle>
          <a:p>
            <a:r>
              <a:rPr lang="en-US"/>
              <a:t>Title</a:t>
            </a:r>
          </a:p>
        </p:txBody>
      </p:sp>
    </p:spTree>
    <p:extLst>
      <p:ext uri="{BB962C8B-B14F-4D97-AF65-F5344CB8AC3E}">
        <p14:creationId xmlns:p14="http://schemas.microsoft.com/office/powerpoint/2010/main" val="4146537347"/>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1_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960438"/>
            <a:ext cx="7604124" cy="3629025"/>
          </a:xfrm>
          <a:prstGeom prst="rect">
            <a:avLst/>
          </a:prstGeom>
          <a:noFill/>
        </p:spPr>
        <p:txBody>
          <a:bodyPr vert="horz" wrap="square" lIns="0" tIns="0" rIns="0" bIns="0" rtlCol="0" anchor="t" anchorCtr="0">
            <a:noAutofit/>
          </a:bodyPr>
          <a:lstStyle>
            <a:lvl1pPr>
              <a:defRPr lang="en-US" sz="4800" spc="-50" baseline="0" dirty="0">
                <a:solidFill>
                  <a:srgbClr val="FFFFFF"/>
                </a:solidFill>
              </a:defRPr>
            </a:lvl1pPr>
          </a:lstStyle>
          <a:p>
            <a:pPr marL="0" lvl="0">
              <a:lnSpc>
                <a:spcPts val="5600"/>
              </a:lnSpc>
            </a:pPr>
            <a:r>
              <a:rPr lang="en-US"/>
              <a:t>Section title</a:t>
            </a:r>
          </a:p>
        </p:txBody>
      </p:sp>
    </p:spTree>
    <p:extLst>
      <p:ext uri="{BB962C8B-B14F-4D97-AF65-F5344CB8AC3E}">
        <p14:creationId xmlns:p14="http://schemas.microsoft.com/office/powerpoint/2010/main" val="25180712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a:t>Table styling</a:t>
            </a:r>
          </a:p>
        </p:txBody>
      </p:sp>
      <p:sp>
        <p:nvSpPr>
          <p:cNvPr id="4" name="Table Placeholder 3"/>
          <p:cNvSpPr>
            <a:spLocks noGrp="1"/>
          </p:cNvSpPr>
          <p:nvPr>
            <p:ph type="tbl" sz="quarter" idx="10"/>
          </p:nvPr>
        </p:nvSpPr>
        <p:spPr>
          <a:xfrm>
            <a:off x="465138" y="2201862"/>
            <a:ext cx="11533187" cy="4159883"/>
          </a:xfrm>
          <a:prstGeom prst="rect">
            <a:avLst/>
          </a:prstGeom>
        </p:spPr>
        <p:txBody>
          <a:bodyPr anchor="ctr" anchorCtr="0"/>
          <a:lstStyle>
            <a:lvl1pPr algn="ctr">
              <a:defRPr/>
            </a:lvl1pPr>
          </a:lstStyle>
          <a:p>
            <a:r>
              <a:rPr lang="en-US"/>
              <a:t>Click icon to add table</a:t>
            </a:r>
          </a:p>
        </p:txBody>
      </p:sp>
      <p:sp>
        <p:nvSpPr>
          <p:cNvPr id="10" name="Text Box 3">
            <a:extLst>
              <a:ext uri="{FF2B5EF4-FFF2-40B4-BE49-F238E27FC236}">
                <a16:creationId xmlns:a16="http://schemas.microsoft.com/office/drawing/2014/main" id="{AD9F5927-827C-2E4D-8781-07CF39C27494}"/>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227641596"/>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5138" y="567457"/>
            <a:ext cx="11530584" cy="830020"/>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65138" y="1853742"/>
            <a:ext cx="11456988" cy="2062103"/>
          </a:xfrm>
          <a:prstGeom prst="rect">
            <a:avLst/>
          </a:prstGeom>
        </p:spPr>
        <p:txBody>
          <a:bodyPr vert="horz" wrap="square" lIns="0" tIns="91440" rIns="146304" bIns="91440" rtlCol="0">
            <a:spAutoFit/>
          </a:bodyPr>
          <a:lstStyle/>
          <a:p>
            <a:pPr lvl="1"/>
            <a:r>
              <a:rPr lang="en-US"/>
              <a:t>Large: subhead Segoe UI Regular 20/24</a:t>
            </a:r>
          </a:p>
          <a:p>
            <a:pPr lvl="1"/>
            <a:endParaRPr lang="en-US"/>
          </a:p>
          <a:p>
            <a:pPr lvl="2"/>
            <a:r>
              <a:rPr lang="en-US"/>
              <a:t>Medium: paragraph heading Segoe UI </a:t>
            </a:r>
            <a:r>
              <a:rPr lang="en-US" err="1"/>
              <a:t>Semibold</a:t>
            </a:r>
            <a:r>
              <a:rPr lang="en-US"/>
              <a:t> 14/18</a:t>
            </a:r>
          </a:p>
          <a:p>
            <a:pPr lvl="3"/>
            <a:r>
              <a:rPr lang="en-US"/>
              <a:t>Medium: paragraph body copy Segoe UI Regular 14/18</a:t>
            </a:r>
          </a:p>
          <a:p>
            <a:pPr lvl="3"/>
            <a:endParaRPr lang="en-US"/>
          </a:p>
          <a:p>
            <a:pPr lvl="4"/>
            <a:r>
              <a:rPr lang="en-US"/>
              <a:t>Small: caption heading Segoe UI Bold 10/12</a:t>
            </a:r>
          </a:p>
          <a:p>
            <a:pPr lvl="6"/>
            <a:r>
              <a:rPr lang="en-US"/>
              <a:t>Small: caption body copy Segoe UI Regular 10/12</a:t>
            </a:r>
          </a:p>
          <a:p>
            <a:pPr lvl="6"/>
            <a:endParaRPr lang="en-US"/>
          </a:p>
          <a:p>
            <a:pPr lvl="6"/>
            <a:endParaRPr lang="en-US"/>
          </a:p>
        </p:txBody>
      </p:sp>
      <p:pic>
        <p:nvPicPr>
          <p:cNvPr id="7" name="Picture 6"/>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rot="5400000">
            <a:off x="9621908" y="2898552"/>
            <a:ext cx="6979503" cy="1188133"/>
          </a:xfrm>
          <a:prstGeom prst="rect">
            <a:avLst/>
          </a:prstGeom>
        </p:spPr>
      </p:pic>
    </p:spTree>
    <p:extLst>
      <p:ext uri="{BB962C8B-B14F-4D97-AF65-F5344CB8AC3E}">
        <p14:creationId xmlns:p14="http://schemas.microsoft.com/office/powerpoint/2010/main" val="1881724970"/>
      </p:ext>
    </p:extLst>
  </p:cSld>
  <p:clrMap bg1="lt1" tx1="dk1" bg2="lt2" tx2="dk2" accent1="accent1" accent2="accent2" accent3="accent3" accent4="accent4" accent5="accent5" accent6="accent6" hlink="hlink" folHlink="folHlink"/>
  <p:sldLayoutIdLst>
    <p:sldLayoutId id="2147484583" r:id="rId1"/>
    <p:sldLayoutId id="2147484562" r:id="rId2"/>
    <p:sldLayoutId id="2147484617" r:id="rId3"/>
    <p:sldLayoutId id="2147484580" r:id="rId4"/>
    <p:sldLayoutId id="2147484563" r:id="rId5"/>
    <p:sldLayoutId id="2147484619" r:id="rId6"/>
    <p:sldLayoutId id="2147484618" r:id="rId7"/>
    <p:sldLayoutId id="2147484615" r:id="rId8"/>
    <p:sldLayoutId id="2147484572" r:id="rId9"/>
    <p:sldLayoutId id="2147484622" r:id="rId10"/>
    <p:sldLayoutId id="2147484623" r:id="rId11"/>
    <p:sldLayoutId id="2147484625" r:id="rId12"/>
    <p:sldLayoutId id="2147484626" r:id="rId13"/>
  </p:sldLayoutIdLst>
  <p:transition>
    <p:fade/>
  </p:transition>
  <p:hf sldNum="0" hdr="0" ftr="0" dt="0"/>
  <p:txStyles>
    <p:titleStyle>
      <a:lvl1pPr algn="l" defTabSz="932742" rtl="0" eaLnBrk="1" latinLnBrk="0" hangingPunct="1">
        <a:lnSpc>
          <a:spcPct val="9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userDrawn="1">
          <p15:clr>
            <a:srgbClr val="C35EA4"/>
          </p15:clr>
        </p15:guide>
        <p15:guide id="32" pos="1528" userDrawn="1">
          <p15:clr>
            <a:srgbClr val="C35EA4"/>
          </p15:clr>
        </p15:guide>
        <p15:guide id="33" pos="2621" userDrawn="1">
          <p15:clr>
            <a:srgbClr val="C35EA4"/>
          </p15:clr>
        </p15:guide>
        <p15:guide id="34" pos="2765" userDrawn="1">
          <p15:clr>
            <a:srgbClr val="C35EA4"/>
          </p15:clr>
        </p15:guide>
        <p15:guide id="35" pos="3854" userDrawn="1">
          <p15:clr>
            <a:srgbClr val="C35EA4"/>
          </p15:clr>
        </p15:guide>
        <p15:guide id="36" pos="4003" userDrawn="1">
          <p15:clr>
            <a:srgbClr val="C35EA4"/>
          </p15:clr>
        </p15:guide>
        <p15:guide id="37" pos="5083" userDrawn="1">
          <p15:clr>
            <a:srgbClr val="C35EA4"/>
          </p15:clr>
        </p15:guide>
        <p15:guide id="38" pos="5230" userDrawn="1">
          <p15:clr>
            <a:srgbClr val="C35EA4"/>
          </p15:clr>
        </p15:guide>
        <p15:guide id="39" pos="6323" userDrawn="1">
          <p15:clr>
            <a:srgbClr val="C35EA4"/>
          </p15:clr>
        </p15:guide>
        <p15:guide id="40" pos="6469" userDrawn="1">
          <p15:clr>
            <a:srgbClr val="C35EA4"/>
          </p15:clr>
        </p15:guide>
        <p15:guide id="41" pos="269" userDrawn="1">
          <p15:clr>
            <a:srgbClr val="F26B43"/>
          </p15:clr>
        </p15:guide>
        <p15:guide id="42" pos="7565" userDrawn="1">
          <p15:clr>
            <a:srgbClr val="F26B43"/>
          </p15:clr>
        </p15:guide>
        <p15:guide id="43" orient="horz" pos="751" userDrawn="1">
          <p15:clr>
            <a:srgbClr val="5ACBF0"/>
          </p15:clr>
        </p15:guide>
        <p15:guide id="44" orient="horz" pos="1387" userDrawn="1">
          <p15:clr>
            <a:srgbClr val="5ACBF0"/>
          </p15:clr>
        </p15:guide>
        <p15:guide id="45" orient="horz" pos="605" userDrawn="1">
          <p15:clr>
            <a:srgbClr val="5ACBF0"/>
          </p15:clr>
        </p15:guide>
        <p15:guide id="46" orient="horz" pos="1514" userDrawn="1">
          <p15:clr>
            <a:srgbClr val="5ACBF0"/>
          </p15:clr>
        </p15:guide>
        <p15:guide id="47" orient="horz" pos="2130" userDrawn="1">
          <p15:clr>
            <a:srgbClr val="5ACBF0"/>
          </p15:clr>
        </p15:guide>
        <p15:guide id="48" orient="horz" pos="2299" userDrawn="1">
          <p15:clr>
            <a:srgbClr val="5ACBF0"/>
          </p15:clr>
        </p15:guide>
        <p15:guide id="49" orient="horz" pos="283" userDrawn="1">
          <p15:clr>
            <a:srgbClr val="F26B43"/>
          </p15:clr>
        </p15:guide>
        <p15:guide id="50" orient="horz" pos="4123" userDrawn="1">
          <p15:clr>
            <a:srgbClr val="F26B43"/>
          </p15:clr>
        </p15:guide>
        <p15:guide id="51" orient="horz" pos="2891" userDrawn="1">
          <p15:clr>
            <a:srgbClr val="5ACBF0"/>
          </p15:clr>
        </p15:guide>
        <p15:guide id="52" orient="horz" pos="3019" userDrawn="1">
          <p15:clr>
            <a:srgbClr val="5ACBF0"/>
          </p15:clr>
        </p15:guide>
        <p15:guide id="53" orient="horz" pos="3643" userDrawn="1">
          <p15:clr>
            <a:srgbClr val="5ACBF0"/>
          </p15:clr>
        </p15:guide>
        <p15:guide id="54" orient="horz" pos="3763" userDrawn="1">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37.emf"/><Relationship Id="rId4" Type="http://schemas.openxmlformats.org/officeDocument/2006/relationships/image" Target="../media/image36.emf"/></Relationships>
</file>

<file path=ppt/slides/_rels/slide1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46.emf"/><Relationship Id="rId3" Type="http://schemas.openxmlformats.org/officeDocument/2006/relationships/image" Target="../media/image41.emf"/><Relationship Id="rId7" Type="http://schemas.openxmlformats.org/officeDocument/2006/relationships/image" Target="../media/image45.emf"/><Relationship Id="rId12" Type="http://schemas.openxmlformats.org/officeDocument/2006/relationships/image" Target="../media/image50.emf"/><Relationship Id="rId2" Type="http://schemas.openxmlformats.org/officeDocument/2006/relationships/image" Target="../media/image40.emf"/><Relationship Id="rId1" Type="http://schemas.openxmlformats.org/officeDocument/2006/relationships/slideLayout" Target="../slideLayouts/slideLayout2.xml"/><Relationship Id="rId6" Type="http://schemas.openxmlformats.org/officeDocument/2006/relationships/image" Target="../media/image44.emf"/><Relationship Id="rId11" Type="http://schemas.openxmlformats.org/officeDocument/2006/relationships/image" Target="../media/image49.emf"/><Relationship Id="rId5" Type="http://schemas.openxmlformats.org/officeDocument/2006/relationships/image" Target="../media/image43.emf"/><Relationship Id="rId10" Type="http://schemas.openxmlformats.org/officeDocument/2006/relationships/image" Target="../media/image48.emf"/><Relationship Id="rId4" Type="http://schemas.openxmlformats.org/officeDocument/2006/relationships/image" Target="../media/image42.emf"/><Relationship Id="rId9" Type="http://schemas.openxmlformats.org/officeDocument/2006/relationships/image" Target="../media/image47.emf"/></Relationships>
</file>

<file path=ppt/slides/_rels/slide14.xml.rels><?xml version="1.0" encoding="UTF-8" standalone="yes"?>
<Relationships xmlns="http://schemas.openxmlformats.org/package/2006/relationships"><Relationship Id="rId2" Type="http://schemas.openxmlformats.org/officeDocument/2006/relationships/image" Target="../media/image51.emf"/><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53.emf"/><Relationship Id="rId7" Type="http://schemas.openxmlformats.org/officeDocument/2006/relationships/image" Target="../media/image57.emf"/><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56.emf"/><Relationship Id="rId5" Type="http://schemas.openxmlformats.org/officeDocument/2006/relationships/image" Target="../media/image55.emf"/><Relationship Id="rId4" Type="http://schemas.openxmlformats.org/officeDocument/2006/relationships/image" Target="../media/image54.emf"/></Relationships>
</file>

<file path=ppt/slides/_rels/slide17.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61.emf"/><Relationship Id="rId5" Type="http://schemas.openxmlformats.org/officeDocument/2006/relationships/image" Target="../media/image60.emf"/><Relationship Id="rId4" Type="http://schemas.openxmlformats.org/officeDocument/2006/relationships/image" Target="../media/image59.emf"/></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63.emf"/><Relationship Id="rId2" Type="http://schemas.openxmlformats.org/officeDocument/2006/relationships/image" Target="../media/image62.emf"/><Relationship Id="rId1" Type="http://schemas.openxmlformats.org/officeDocument/2006/relationships/slideLayout" Target="../slideLayouts/slideLayout2.xml"/><Relationship Id="rId6" Type="http://schemas.openxmlformats.org/officeDocument/2006/relationships/image" Target="../media/image66.emf"/><Relationship Id="rId5" Type="http://schemas.openxmlformats.org/officeDocument/2006/relationships/image" Target="../media/image65.emf"/><Relationship Id="rId4" Type="http://schemas.openxmlformats.org/officeDocument/2006/relationships/image" Target="../media/image64.emf"/></Relationships>
</file>

<file path=ppt/slides/_rels/slide2.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8" Type="http://schemas.openxmlformats.org/officeDocument/2006/relationships/image" Target="../media/image72.emf"/><Relationship Id="rId3" Type="http://schemas.openxmlformats.org/officeDocument/2006/relationships/image" Target="../media/image67.emf"/><Relationship Id="rId7" Type="http://schemas.openxmlformats.org/officeDocument/2006/relationships/image" Target="../media/image71.emf"/><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70.emf"/><Relationship Id="rId5" Type="http://schemas.openxmlformats.org/officeDocument/2006/relationships/image" Target="../media/image69.emf"/><Relationship Id="rId10" Type="http://schemas.openxmlformats.org/officeDocument/2006/relationships/image" Target="../media/image74.emf"/><Relationship Id="rId4" Type="http://schemas.openxmlformats.org/officeDocument/2006/relationships/image" Target="../media/image68.emf"/><Relationship Id="rId9" Type="http://schemas.openxmlformats.org/officeDocument/2006/relationships/image" Target="../media/image73.emf"/></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76.emf"/><Relationship Id="rId2" Type="http://schemas.openxmlformats.org/officeDocument/2006/relationships/image" Target="../media/image75.emf"/><Relationship Id="rId1" Type="http://schemas.openxmlformats.org/officeDocument/2006/relationships/slideLayout" Target="../slideLayouts/slideLayout2.xml"/><Relationship Id="rId4" Type="http://schemas.openxmlformats.org/officeDocument/2006/relationships/image" Target="../media/image77.emf"/></Relationships>
</file>

<file path=ppt/slides/_rels/slide23.xml.rels><?xml version="1.0" encoding="UTF-8" standalone="yes"?>
<Relationships xmlns="http://schemas.openxmlformats.org/package/2006/relationships"><Relationship Id="rId3" Type="http://schemas.openxmlformats.org/officeDocument/2006/relationships/image" Target="../media/image78.em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80.emf"/><Relationship Id="rId2" Type="http://schemas.openxmlformats.org/officeDocument/2006/relationships/image" Target="../media/image79.e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81.emf"/><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83.emf"/><Relationship Id="rId4" Type="http://schemas.openxmlformats.org/officeDocument/2006/relationships/image" Target="../media/image82.emf"/></Relationships>
</file>

<file path=ppt/slides/_rels/slide27.xml.rels><?xml version="1.0" encoding="UTF-8" standalone="yes"?>
<Relationships xmlns="http://schemas.openxmlformats.org/package/2006/relationships"><Relationship Id="rId2" Type="http://schemas.openxmlformats.org/officeDocument/2006/relationships/image" Target="../media/image84.em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image" Target="../media/image90.emf"/><Relationship Id="rId3" Type="http://schemas.openxmlformats.org/officeDocument/2006/relationships/image" Target="../media/image85.emf"/><Relationship Id="rId7" Type="http://schemas.openxmlformats.org/officeDocument/2006/relationships/image" Target="../media/image89.emf"/><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88.emf"/><Relationship Id="rId5" Type="http://schemas.openxmlformats.org/officeDocument/2006/relationships/image" Target="../media/image87.emf"/><Relationship Id="rId4" Type="http://schemas.openxmlformats.org/officeDocument/2006/relationships/image" Target="../media/image86.emf"/><Relationship Id="rId9" Type="http://schemas.openxmlformats.org/officeDocument/2006/relationships/image" Target="../media/image91.emf"/></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8" Type="http://schemas.openxmlformats.org/officeDocument/2006/relationships/image" Target="../media/image16.wmf"/><Relationship Id="rId3" Type="http://schemas.openxmlformats.org/officeDocument/2006/relationships/image" Target="../media/image11.wmf"/><Relationship Id="rId7" Type="http://schemas.openxmlformats.org/officeDocument/2006/relationships/image" Target="../media/image15.emf"/><Relationship Id="rId2" Type="http://schemas.openxmlformats.org/officeDocument/2006/relationships/image" Target="../media/image10.wmf"/><Relationship Id="rId1" Type="http://schemas.openxmlformats.org/officeDocument/2006/relationships/slideLayout" Target="../slideLayouts/slideLayout2.xml"/><Relationship Id="rId6" Type="http://schemas.openxmlformats.org/officeDocument/2006/relationships/image" Target="../media/image14.wmf"/><Relationship Id="rId5" Type="http://schemas.openxmlformats.org/officeDocument/2006/relationships/image" Target="../media/image13.wmf"/><Relationship Id="rId4" Type="http://schemas.openxmlformats.org/officeDocument/2006/relationships/image" Target="../media/image12.wmf"/></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image" Target="../media/image92.emf"/><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94.emf"/><Relationship Id="rId2" Type="http://schemas.openxmlformats.org/officeDocument/2006/relationships/image" Target="../media/image93.em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96.png"/></Relationships>
</file>

<file path=ppt/slides/_rels/slide34.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hyperlink" Target="http://commons.wikimedia.org/wiki/File:Dickinson_College_Gate.jpg" TargetMode="External"/></Relationships>
</file>

<file path=ppt/slides/_rels/slide35.xml.rels><?xml version="1.0" encoding="UTF-8" standalone="yes"?>
<Relationships xmlns="http://schemas.openxmlformats.org/package/2006/relationships"><Relationship Id="rId8" Type="http://schemas.openxmlformats.org/officeDocument/2006/relationships/image" Target="../media/image103.wmf"/><Relationship Id="rId3" Type="http://schemas.openxmlformats.org/officeDocument/2006/relationships/image" Target="../media/image98.emf"/><Relationship Id="rId7" Type="http://schemas.openxmlformats.org/officeDocument/2006/relationships/image" Target="../media/image102.wmf"/><Relationship Id="rId12" Type="http://schemas.openxmlformats.org/officeDocument/2006/relationships/image" Target="../media/image107.wmf"/><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101.wmf"/><Relationship Id="rId11" Type="http://schemas.openxmlformats.org/officeDocument/2006/relationships/image" Target="../media/image106.wmf"/><Relationship Id="rId5" Type="http://schemas.openxmlformats.org/officeDocument/2006/relationships/image" Target="../media/image100.wmf"/><Relationship Id="rId10" Type="http://schemas.openxmlformats.org/officeDocument/2006/relationships/image" Target="../media/image105.wmf"/><Relationship Id="rId4" Type="http://schemas.openxmlformats.org/officeDocument/2006/relationships/image" Target="../media/image99.wmf"/><Relationship Id="rId9" Type="http://schemas.openxmlformats.org/officeDocument/2006/relationships/image" Target="../media/image104.wmf"/></Relationships>
</file>

<file path=ppt/slides/_rels/slide36.xml.rels><?xml version="1.0" encoding="UTF-8" standalone="yes"?>
<Relationships xmlns="http://schemas.openxmlformats.org/package/2006/relationships"><Relationship Id="rId3" Type="http://schemas.openxmlformats.org/officeDocument/2006/relationships/image" Target="../media/image108.emf"/><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09.emf"/><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110.emf"/><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11.emf"/></Relationships>
</file>

<file path=ppt/slides/_rels/slide39.xml.rels><?xml version="1.0" encoding="UTF-8" standalone="yes"?>
<Relationships xmlns="http://schemas.openxmlformats.org/package/2006/relationships"><Relationship Id="rId2" Type="http://schemas.openxmlformats.org/officeDocument/2006/relationships/image" Target="../media/image112.e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23.wmf"/><Relationship Id="rId3" Type="http://schemas.openxmlformats.org/officeDocument/2006/relationships/image" Target="../media/image18.emf"/><Relationship Id="rId7" Type="http://schemas.openxmlformats.org/officeDocument/2006/relationships/image" Target="../media/image22.wmf"/><Relationship Id="rId2" Type="http://schemas.openxmlformats.org/officeDocument/2006/relationships/image" Target="../media/image17.wmf"/><Relationship Id="rId1" Type="http://schemas.openxmlformats.org/officeDocument/2006/relationships/slideLayout" Target="../slideLayouts/slideLayout2.xml"/><Relationship Id="rId6" Type="http://schemas.openxmlformats.org/officeDocument/2006/relationships/image" Target="../media/image21.wmf"/><Relationship Id="rId5" Type="http://schemas.openxmlformats.org/officeDocument/2006/relationships/image" Target="../media/image20.wmf"/><Relationship Id="rId4" Type="http://schemas.openxmlformats.org/officeDocument/2006/relationships/image" Target="../media/image19.wmf"/></Relationships>
</file>

<file path=ppt/slides/_rels/slide40.xml.rels><?xml version="1.0" encoding="UTF-8" standalone="yes"?>
<Relationships xmlns="http://schemas.openxmlformats.org/package/2006/relationships"><Relationship Id="rId2" Type="http://schemas.openxmlformats.org/officeDocument/2006/relationships/image" Target="../media/image113.emf"/><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114.emf"/><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115.emf"/></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8" Type="http://schemas.openxmlformats.org/officeDocument/2006/relationships/image" Target="../media/image121.png"/><Relationship Id="rId3" Type="http://schemas.openxmlformats.org/officeDocument/2006/relationships/image" Target="../media/image116.png"/><Relationship Id="rId7" Type="http://schemas.openxmlformats.org/officeDocument/2006/relationships/image" Target="../media/image120.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119.png"/><Relationship Id="rId5" Type="http://schemas.openxmlformats.org/officeDocument/2006/relationships/image" Target="../media/image118.png"/><Relationship Id="rId4" Type="http://schemas.openxmlformats.org/officeDocument/2006/relationships/image" Target="../media/image117.png"/></Relationships>
</file>

<file path=ppt/slides/_rels/slide44.xml.rels><?xml version="1.0" encoding="UTF-8" standalone="yes"?>
<Relationships xmlns="http://schemas.openxmlformats.org/package/2006/relationships"><Relationship Id="rId2" Type="http://schemas.openxmlformats.org/officeDocument/2006/relationships/image" Target="../media/image122.emf"/><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8" Type="http://schemas.openxmlformats.org/officeDocument/2006/relationships/image" Target="../media/image128.emf"/><Relationship Id="rId3" Type="http://schemas.openxmlformats.org/officeDocument/2006/relationships/image" Target="../media/image123.emf"/><Relationship Id="rId7" Type="http://schemas.openxmlformats.org/officeDocument/2006/relationships/image" Target="../media/image127.emf"/><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126.emf"/><Relationship Id="rId5" Type="http://schemas.openxmlformats.org/officeDocument/2006/relationships/image" Target="../media/image125.emf"/><Relationship Id="rId10" Type="http://schemas.openxmlformats.org/officeDocument/2006/relationships/image" Target="../media/image130.wmf"/><Relationship Id="rId4" Type="http://schemas.openxmlformats.org/officeDocument/2006/relationships/image" Target="../media/image124.emf"/><Relationship Id="rId9" Type="http://schemas.openxmlformats.org/officeDocument/2006/relationships/image" Target="../media/image129.emf"/></Relationships>
</file>

<file path=ppt/slides/_rels/slide46.xml.rels><?xml version="1.0" encoding="UTF-8" standalone="yes"?>
<Relationships xmlns="http://schemas.openxmlformats.org/package/2006/relationships"><Relationship Id="rId3" Type="http://schemas.openxmlformats.org/officeDocument/2006/relationships/image" Target="../media/image131.wmf"/><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33.wmf"/><Relationship Id="rId3" Type="http://schemas.openxmlformats.org/officeDocument/2006/relationships/image" Target="../media/image23.wmf"/><Relationship Id="rId7" Type="http://schemas.openxmlformats.org/officeDocument/2006/relationships/image" Target="../media/image32.wmf"/><Relationship Id="rId2" Type="http://schemas.openxmlformats.org/officeDocument/2006/relationships/image" Target="../media/image28.emf"/><Relationship Id="rId1" Type="http://schemas.openxmlformats.org/officeDocument/2006/relationships/slideLayout" Target="../slideLayouts/slideLayout2.xml"/><Relationship Id="rId6" Type="http://schemas.openxmlformats.org/officeDocument/2006/relationships/image" Target="../media/image31.wmf"/><Relationship Id="rId5" Type="http://schemas.openxmlformats.org/officeDocument/2006/relationships/image" Target="../media/image30.emf"/><Relationship Id="rId4" Type="http://schemas.openxmlformats.org/officeDocument/2006/relationships/image" Target="../media/image29.wmf"/><Relationship Id="rId9" Type="http://schemas.openxmlformats.org/officeDocument/2006/relationships/image" Target="../media/image34.w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456474-6022-48BB-A434-CF09068ED1E2}"/>
              </a:ext>
            </a:extLst>
          </p:cNvPr>
          <p:cNvSpPr>
            <a:spLocks noGrp="1"/>
          </p:cNvSpPr>
          <p:nvPr>
            <p:ph type="title"/>
          </p:nvPr>
        </p:nvSpPr>
        <p:spPr>
          <a:xfrm>
            <a:off x="427038" y="2197100"/>
            <a:ext cx="5537797" cy="2800032"/>
          </a:xfrm>
        </p:spPr>
        <p:txBody>
          <a:bodyPr/>
          <a:lstStyle/>
          <a:p>
            <a:r>
              <a:rPr lang="en-US" dirty="0"/>
              <a:t>AZ-400.00</a:t>
            </a:r>
            <a:br>
              <a:rPr lang="en-US" dirty="0"/>
            </a:br>
            <a:r>
              <a:rPr lang="en-US" dirty="0"/>
              <a:t>Module 10: Design </a:t>
            </a:r>
            <a:br>
              <a:rPr lang="en-US" dirty="0"/>
            </a:br>
            <a:r>
              <a:rPr lang="en-US" dirty="0"/>
              <a:t>a release strategy</a:t>
            </a:r>
            <a:br>
              <a:rPr lang="en-US" dirty="0"/>
            </a:br>
            <a:endParaRPr lang="en-US" dirty="0"/>
          </a:p>
        </p:txBody>
      </p:sp>
    </p:spTree>
    <p:extLst>
      <p:ext uri="{BB962C8B-B14F-4D97-AF65-F5344CB8AC3E}">
        <p14:creationId xmlns:p14="http://schemas.microsoft.com/office/powerpoint/2010/main" val="3560731283"/>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D10122-6007-4FE9-AFBE-2D6EE497EC69}"/>
              </a:ext>
            </a:extLst>
          </p:cNvPr>
          <p:cNvSpPr>
            <a:spLocks noGrp="1"/>
          </p:cNvSpPr>
          <p:nvPr>
            <p:ph type="title"/>
          </p:nvPr>
        </p:nvSpPr>
        <p:spPr/>
        <p:txBody>
          <a:bodyPr/>
          <a:lstStyle/>
          <a:p>
            <a:r>
              <a:rPr lang="en-US"/>
              <a:t>Releases and deployments</a:t>
            </a:r>
          </a:p>
        </p:txBody>
      </p:sp>
      <p:pic>
        <p:nvPicPr>
          <p:cNvPr id="29" name="Picture 28" descr="Icon of arrow positioned diagonally">
            <a:extLst>
              <a:ext uri="{FF2B5EF4-FFF2-40B4-BE49-F238E27FC236}">
                <a16:creationId xmlns:a16="http://schemas.microsoft.com/office/drawing/2014/main" id="{3ACB5B5D-275A-4FE8-AD2D-0FF3B202D05D}"/>
              </a:ext>
            </a:extLst>
          </p:cNvPr>
          <p:cNvPicPr>
            <a:picLocks noChangeAspect="1"/>
          </p:cNvPicPr>
          <p:nvPr/>
        </p:nvPicPr>
        <p:blipFill>
          <a:blip r:embed="rId3"/>
          <a:stretch>
            <a:fillRect/>
          </a:stretch>
        </p:blipFill>
        <p:spPr>
          <a:xfrm>
            <a:off x="431429" y="1500859"/>
            <a:ext cx="922020" cy="922020"/>
          </a:xfrm>
          <a:prstGeom prst="rect">
            <a:avLst/>
          </a:prstGeom>
        </p:spPr>
      </p:pic>
      <p:sp>
        <p:nvSpPr>
          <p:cNvPr id="30" name="Rectangle 29">
            <a:extLst>
              <a:ext uri="{FF2B5EF4-FFF2-40B4-BE49-F238E27FC236}">
                <a16:creationId xmlns:a16="http://schemas.microsoft.com/office/drawing/2014/main" id="{52EE701F-905F-4768-A3C1-139464CB1259}"/>
              </a:ext>
            </a:extLst>
          </p:cNvPr>
          <p:cNvSpPr/>
          <p:nvPr/>
        </p:nvSpPr>
        <p:spPr>
          <a:xfrm>
            <a:off x="1605125" y="1777203"/>
            <a:ext cx="10347325" cy="3693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spcAft>
                <a:spcPts val="816"/>
              </a:spcAft>
            </a:pPr>
            <a:r>
              <a:rPr lang="en-US" sz="2400">
                <a:solidFill>
                  <a:schemeClr val="tx1"/>
                </a:solidFill>
              </a:rPr>
              <a:t>Release and deployment are often coupled</a:t>
            </a:r>
          </a:p>
        </p:txBody>
      </p:sp>
      <p:cxnSp>
        <p:nvCxnSpPr>
          <p:cNvPr id="31" name="Straight Connector 30">
            <a:extLst>
              <a:ext uri="{FF2B5EF4-FFF2-40B4-BE49-F238E27FC236}">
                <a16:creationId xmlns:a16="http://schemas.microsoft.com/office/drawing/2014/main" id="{F6208043-7CCA-4896-9F1D-12FFB99AAC2B}"/>
              </a:ext>
              <a:ext uri="{C183D7F6-B498-43B3-948B-1728B52AA6E4}">
                <adec:decorative xmlns:adec="http://schemas.microsoft.com/office/drawing/2017/decorative" val="1"/>
              </a:ext>
            </a:extLst>
          </p:cNvPr>
          <p:cNvCxnSpPr>
            <a:cxnSpLocks/>
          </p:cNvCxnSpPr>
          <p:nvPr/>
        </p:nvCxnSpPr>
        <p:spPr>
          <a:xfrm>
            <a:off x="1605125" y="2858729"/>
            <a:ext cx="104013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32" name="Picture 31" descr="Icon of an arrow that is branched to left and right">
            <a:extLst>
              <a:ext uri="{FF2B5EF4-FFF2-40B4-BE49-F238E27FC236}">
                <a16:creationId xmlns:a16="http://schemas.microsoft.com/office/drawing/2014/main" id="{0D8C1119-9F04-48AA-9C8E-9AF3912B4180}"/>
              </a:ext>
            </a:extLst>
          </p:cNvPr>
          <p:cNvPicPr>
            <a:picLocks noChangeAspect="1"/>
          </p:cNvPicPr>
          <p:nvPr/>
        </p:nvPicPr>
        <p:blipFill>
          <a:blip r:embed="rId4"/>
          <a:stretch>
            <a:fillRect/>
          </a:stretch>
        </p:blipFill>
        <p:spPr>
          <a:xfrm>
            <a:off x="431429" y="3294579"/>
            <a:ext cx="922020" cy="922020"/>
          </a:xfrm>
          <a:prstGeom prst="rect">
            <a:avLst/>
          </a:prstGeom>
        </p:spPr>
      </p:pic>
      <p:sp>
        <p:nvSpPr>
          <p:cNvPr id="33" name="Rectangle 32">
            <a:extLst>
              <a:ext uri="{FF2B5EF4-FFF2-40B4-BE49-F238E27FC236}">
                <a16:creationId xmlns:a16="http://schemas.microsoft.com/office/drawing/2014/main" id="{6A94AD3C-D962-440B-9760-BFAAACB0E7CF}"/>
              </a:ext>
            </a:extLst>
          </p:cNvPr>
          <p:cNvSpPr/>
          <p:nvPr/>
        </p:nvSpPr>
        <p:spPr>
          <a:xfrm>
            <a:off x="1605125" y="3570923"/>
            <a:ext cx="10347325" cy="3693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spcAft>
                <a:spcPts val="816"/>
              </a:spcAft>
            </a:pPr>
            <a:r>
              <a:rPr lang="en-US" sz="2400">
                <a:solidFill>
                  <a:schemeClr val="tx1"/>
                </a:solidFill>
              </a:rPr>
              <a:t>Release is not the same as a deployment</a:t>
            </a:r>
          </a:p>
        </p:txBody>
      </p:sp>
      <p:cxnSp>
        <p:nvCxnSpPr>
          <p:cNvPr id="34" name="Straight Connector 33">
            <a:extLst>
              <a:ext uri="{FF2B5EF4-FFF2-40B4-BE49-F238E27FC236}">
                <a16:creationId xmlns:a16="http://schemas.microsoft.com/office/drawing/2014/main" id="{3C126F9B-3148-44F9-8BEA-E80C636131B4}"/>
              </a:ext>
              <a:ext uri="{C183D7F6-B498-43B3-948B-1728B52AA6E4}">
                <adec:decorative xmlns:adec="http://schemas.microsoft.com/office/drawing/2017/decorative" val="1"/>
              </a:ext>
            </a:extLst>
          </p:cNvPr>
          <p:cNvCxnSpPr>
            <a:cxnSpLocks/>
          </p:cNvCxnSpPr>
          <p:nvPr/>
        </p:nvCxnSpPr>
        <p:spPr>
          <a:xfrm>
            <a:off x="1605125" y="4467668"/>
            <a:ext cx="103932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35" name="Picture 34" descr="Icon of a circle branched into three connect circles">
            <a:extLst>
              <a:ext uri="{FF2B5EF4-FFF2-40B4-BE49-F238E27FC236}">
                <a16:creationId xmlns:a16="http://schemas.microsoft.com/office/drawing/2014/main" id="{CC17D9D8-4BF7-46E5-B31A-6AE897CCB226}"/>
              </a:ext>
            </a:extLst>
          </p:cNvPr>
          <p:cNvPicPr>
            <a:picLocks noChangeAspect="1"/>
          </p:cNvPicPr>
          <p:nvPr/>
        </p:nvPicPr>
        <p:blipFill>
          <a:blip r:embed="rId5"/>
          <a:stretch>
            <a:fillRect/>
          </a:stretch>
        </p:blipFill>
        <p:spPr>
          <a:xfrm>
            <a:off x="431429" y="5128431"/>
            <a:ext cx="922020" cy="922020"/>
          </a:xfrm>
          <a:prstGeom prst="rect">
            <a:avLst/>
          </a:prstGeom>
        </p:spPr>
      </p:pic>
      <p:sp>
        <p:nvSpPr>
          <p:cNvPr id="36" name="Rectangle 35">
            <a:extLst>
              <a:ext uri="{FF2B5EF4-FFF2-40B4-BE49-F238E27FC236}">
                <a16:creationId xmlns:a16="http://schemas.microsoft.com/office/drawing/2014/main" id="{4DBCBCAB-B190-425A-BA49-BE4B79C6B7BE}"/>
              </a:ext>
            </a:extLst>
          </p:cNvPr>
          <p:cNvSpPr/>
          <p:nvPr/>
        </p:nvSpPr>
        <p:spPr>
          <a:xfrm>
            <a:off x="1605125" y="4995081"/>
            <a:ext cx="10347325" cy="118872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spcAft>
                <a:spcPts val="300"/>
              </a:spcAft>
            </a:pPr>
            <a:r>
              <a:rPr lang="en-US" sz="2400">
                <a:solidFill>
                  <a:schemeClr val="tx1"/>
                </a:solidFill>
                <a:latin typeface="+mj-lt"/>
              </a:rPr>
              <a:t>Separate that in functional and technical release:</a:t>
            </a:r>
          </a:p>
          <a:p>
            <a:pPr>
              <a:spcAft>
                <a:spcPts val="600"/>
              </a:spcAft>
            </a:pPr>
            <a:r>
              <a:rPr lang="en-US" sz="2000">
                <a:solidFill>
                  <a:schemeClr val="tx1"/>
                </a:solidFill>
              </a:rPr>
              <a:t>Functional release is exposing features to customers</a:t>
            </a:r>
          </a:p>
          <a:p>
            <a:pPr>
              <a:spcAft>
                <a:spcPts val="600"/>
              </a:spcAft>
            </a:pPr>
            <a:r>
              <a:rPr lang="en-US" sz="2000">
                <a:solidFill>
                  <a:schemeClr val="tx1"/>
                </a:solidFill>
              </a:rPr>
              <a:t>Technical release is deploying functionality</a:t>
            </a:r>
          </a:p>
        </p:txBody>
      </p:sp>
    </p:spTree>
    <p:extLst>
      <p:ext uri="{BB962C8B-B14F-4D97-AF65-F5344CB8AC3E}">
        <p14:creationId xmlns:p14="http://schemas.microsoft.com/office/powerpoint/2010/main" val="2713783001"/>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8C406A-AF65-4E14-8531-F8709016331F}"/>
              </a:ext>
            </a:extLst>
          </p:cNvPr>
          <p:cNvSpPr>
            <a:spLocks noGrp="1"/>
          </p:cNvSpPr>
          <p:nvPr>
            <p:ph type="title"/>
          </p:nvPr>
        </p:nvSpPr>
        <p:spPr/>
        <p:txBody>
          <a:bodyPr>
            <a:normAutofit/>
          </a:bodyPr>
          <a:lstStyle/>
          <a:p>
            <a:r>
              <a:rPr lang="en-US"/>
              <a:t>Feature toggles</a:t>
            </a:r>
          </a:p>
        </p:txBody>
      </p:sp>
      <p:sp>
        <p:nvSpPr>
          <p:cNvPr id="19" name="Rectangle 18">
            <a:extLst>
              <a:ext uri="{FF2B5EF4-FFF2-40B4-BE49-F238E27FC236}">
                <a16:creationId xmlns:a16="http://schemas.microsoft.com/office/drawing/2014/main" id="{E24F353A-5DFD-4EBA-B511-8389362FBEF2}"/>
              </a:ext>
            </a:extLst>
          </p:cNvPr>
          <p:cNvSpPr>
            <a:spLocks/>
          </p:cNvSpPr>
          <p:nvPr/>
        </p:nvSpPr>
        <p:spPr bwMode="auto">
          <a:xfrm>
            <a:off x="431800" y="1193800"/>
            <a:ext cx="6202362" cy="197064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91440" rIns="137160" bIns="91440" numCol="1" spcCol="0" rtlCol="0" fromWordArt="0" anchor="ctr" anchorCtr="0" forceAA="0" compatLnSpc="1">
            <a:prstTxWarp prst="textNoShape">
              <a:avLst/>
            </a:prstTxWarp>
            <a:noAutofit/>
          </a:bodyPr>
          <a:lstStyle/>
          <a:p>
            <a:pPr>
              <a:spcBef>
                <a:spcPts val="300"/>
              </a:spcBef>
              <a:spcAft>
                <a:spcPts val="300"/>
              </a:spcAft>
            </a:pPr>
            <a:r>
              <a:rPr lang="en-US" sz="2200">
                <a:solidFill>
                  <a:schemeClr val="tx1"/>
                </a:solidFill>
                <a:latin typeface="+mj-lt"/>
              </a:rPr>
              <a:t>What is it?</a:t>
            </a:r>
          </a:p>
          <a:p>
            <a:pPr>
              <a:spcBef>
                <a:spcPts val="300"/>
              </a:spcBef>
              <a:spcAft>
                <a:spcPts val="600"/>
              </a:spcAft>
            </a:pPr>
            <a:r>
              <a:rPr lang="en-US" sz="2000">
                <a:solidFill>
                  <a:schemeClr val="tx1"/>
                </a:solidFill>
              </a:rPr>
              <a:t>Mechanism to separate feature deployment from feature exposure</a:t>
            </a:r>
          </a:p>
          <a:p>
            <a:pPr>
              <a:spcBef>
                <a:spcPts val="300"/>
              </a:spcBef>
              <a:spcAft>
                <a:spcPts val="600"/>
              </a:spcAft>
            </a:pPr>
            <a:r>
              <a:rPr lang="en-US" sz="2000">
                <a:solidFill>
                  <a:schemeClr val="tx1"/>
                </a:solidFill>
              </a:rPr>
              <a:t>A.k.a. feature flippers, feature flags, feature switch, conditional feature, etc.</a:t>
            </a:r>
          </a:p>
        </p:txBody>
      </p:sp>
      <p:sp>
        <p:nvSpPr>
          <p:cNvPr id="20" name="Rectangle 19">
            <a:extLst>
              <a:ext uri="{FF2B5EF4-FFF2-40B4-BE49-F238E27FC236}">
                <a16:creationId xmlns:a16="http://schemas.microsoft.com/office/drawing/2014/main" id="{F81F7C55-28B6-496F-A1B1-19A693D8B34F}"/>
              </a:ext>
            </a:extLst>
          </p:cNvPr>
          <p:cNvSpPr>
            <a:spLocks/>
          </p:cNvSpPr>
          <p:nvPr/>
        </p:nvSpPr>
        <p:spPr bwMode="auto">
          <a:xfrm>
            <a:off x="431800" y="3359648"/>
            <a:ext cx="6202362" cy="318085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91440" rIns="137160" bIns="91440" numCol="1" spcCol="0" rtlCol="0" fromWordArt="0" anchor="ctr" anchorCtr="0" forceAA="0" compatLnSpc="1">
            <a:prstTxWarp prst="textNoShape">
              <a:avLst/>
            </a:prstTxWarp>
            <a:noAutofit/>
          </a:bodyPr>
          <a:lstStyle/>
          <a:p>
            <a:pPr>
              <a:spcAft>
                <a:spcPts val="300"/>
              </a:spcAft>
            </a:pPr>
            <a:r>
              <a:rPr lang="en-US" sz="2200">
                <a:solidFill>
                  <a:schemeClr val="tx1"/>
                </a:solidFill>
                <a:latin typeface="+mj-lt"/>
              </a:rPr>
              <a:t>Why do you need it?</a:t>
            </a:r>
          </a:p>
          <a:p>
            <a:pPr>
              <a:spcBef>
                <a:spcPts val="300"/>
              </a:spcBef>
              <a:spcAft>
                <a:spcPts val="600"/>
              </a:spcAft>
            </a:pPr>
            <a:r>
              <a:rPr lang="en-US" sz="2000">
                <a:solidFill>
                  <a:schemeClr val="tx1"/>
                </a:solidFill>
              </a:rPr>
              <a:t>It enables you to give control back to the business on when to release the feature</a:t>
            </a:r>
          </a:p>
          <a:p>
            <a:pPr>
              <a:spcBef>
                <a:spcPts val="300"/>
              </a:spcBef>
              <a:spcAft>
                <a:spcPts val="600"/>
              </a:spcAft>
            </a:pPr>
            <a:r>
              <a:rPr lang="en-US" sz="2000">
                <a:solidFill>
                  <a:schemeClr val="tx1"/>
                </a:solidFill>
              </a:rPr>
              <a:t>Enables A/B testing, canary releases and dark launching</a:t>
            </a:r>
          </a:p>
          <a:p>
            <a:pPr>
              <a:spcBef>
                <a:spcPts val="300"/>
              </a:spcBef>
              <a:spcAft>
                <a:spcPts val="600"/>
              </a:spcAft>
            </a:pPr>
            <a:r>
              <a:rPr lang="en-US" sz="2000">
                <a:solidFill>
                  <a:schemeClr val="tx1"/>
                </a:solidFill>
              </a:rPr>
              <a:t>It provides an alternative to keeping multiple branches in version control</a:t>
            </a:r>
          </a:p>
          <a:p>
            <a:pPr>
              <a:spcBef>
                <a:spcPts val="300"/>
              </a:spcBef>
              <a:spcAft>
                <a:spcPts val="600"/>
              </a:spcAft>
            </a:pPr>
            <a:r>
              <a:rPr lang="en-US" sz="2000">
                <a:solidFill>
                  <a:schemeClr val="tx1"/>
                </a:solidFill>
              </a:rPr>
              <a:t>Enables change without redeployment</a:t>
            </a:r>
          </a:p>
        </p:txBody>
      </p:sp>
      <p:pic>
        <p:nvPicPr>
          <p:cNvPr id="4" name="Picture 3" descr="Off and on switch handle">
            <a:extLst>
              <a:ext uri="{FF2B5EF4-FFF2-40B4-BE49-F238E27FC236}">
                <a16:creationId xmlns:a16="http://schemas.microsoft.com/office/drawing/2014/main" id="{B66423DD-6A37-4DC5-8613-D3E8F729DB0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3792" r="-536"/>
          <a:stretch/>
        </p:blipFill>
        <p:spPr>
          <a:xfrm>
            <a:off x="6829369" y="1193800"/>
            <a:ext cx="5172694" cy="5346698"/>
          </a:xfrm>
          <a:prstGeom prst="rect">
            <a:avLst/>
          </a:prstGeom>
          <a:ln w="19050">
            <a:solidFill>
              <a:schemeClr val="tx2"/>
            </a:solidFill>
          </a:ln>
        </p:spPr>
      </p:pic>
    </p:spTree>
    <p:extLst>
      <p:ext uri="{BB962C8B-B14F-4D97-AF65-F5344CB8AC3E}">
        <p14:creationId xmlns:p14="http://schemas.microsoft.com/office/powerpoint/2010/main" val="2932533512"/>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C21671-89E2-4AA4-8F06-AFABB58DF2E3}"/>
              </a:ext>
            </a:extLst>
          </p:cNvPr>
          <p:cNvSpPr>
            <a:spLocks noGrp="1"/>
          </p:cNvSpPr>
          <p:nvPr>
            <p:ph type="title"/>
          </p:nvPr>
        </p:nvSpPr>
        <p:spPr/>
        <p:txBody>
          <a:bodyPr/>
          <a:lstStyle/>
          <a:p>
            <a:r>
              <a:rPr lang="en-US"/>
              <a:t>Continuous integration, delivery, deployment and DevOps</a:t>
            </a:r>
          </a:p>
        </p:txBody>
      </p:sp>
      <p:pic>
        <p:nvPicPr>
          <p:cNvPr id="13" name="Picture 12" descr="Continuous Integration layers diagram">
            <a:extLst>
              <a:ext uri="{FF2B5EF4-FFF2-40B4-BE49-F238E27FC236}">
                <a16:creationId xmlns:a16="http://schemas.microsoft.com/office/drawing/2014/main" id="{C8298DC0-58CE-4F9B-9317-C4366315D087}"/>
              </a:ext>
            </a:extLst>
          </p:cNvPr>
          <p:cNvPicPr>
            <a:picLocks noChangeAspect="1"/>
          </p:cNvPicPr>
          <p:nvPr/>
        </p:nvPicPr>
        <p:blipFill>
          <a:blip r:embed="rId2"/>
          <a:stretch>
            <a:fillRect/>
          </a:stretch>
        </p:blipFill>
        <p:spPr>
          <a:xfrm>
            <a:off x="3919846" y="1555164"/>
            <a:ext cx="4596782" cy="4706520"/>
          </a:xfrm>
          <a:prstGeom prst="rect">
            <a:avLst/>
          </a:prstGeom>
        </p:spPr>
      </p:pic>
    </p:spTree>
    <p:extLst>
      <p:ext uri="{BB962C8B-B14F-4D97-AF65-F5344CB8AC3E}">
        <p14:creationId xmlns:p14="http://schemas.microsoft.com/office/powerpoint/2010/main" val="4269435113"/>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4A602CD-F783-4EA9-850D-0E4DB319BB8C}"/>
              </a:ext>
            </a:extLst>
          </p:cNvPr>
          <p:cNvSpPr>
            <a:spLocks noGrp="1"/>
          </p:cNvSpPr>
          <p:nvPr>
            <p:ph type="title"/>
          </p:nvPr>
        </p:nvSpPr>
        <p:spPr>
          <a:xfrm>
            <a:off x="465138" y="632779"/>
            <a:ext cx="11533187" cy="410369"/>
          </a:xfrm>
        </p:spPr>
        <p:txBody>
          <a:bodyPr/>
          <a:lstStyle/>
          <a:p>
            <a:r>
              <a:rPr lang="en-US"/>
              <a:t>Discussion – What are your bottlenecks?</a:t>
            </a:r>
          </a:p>
        </p:txBody>
      </p:sp>
      <p:sp>
        <p:nvSpPr>
          <p:cNvPr id="95" name="TextBox 94">
            <a:extLst>
              <a:ext uri="{FF2B5EF4-FFF2-40B4-BE49-F238E27FC236}">
                <a16:creationId xmlns:a16="http://schemas.microsoft.com/office/drawing/2014/main" id="{CFE8D0BE-354B-4E09-A35B-D7DAA6999B89}"/>
              </a:ext>
            </a:extLst>
          </p:cNvPr>
          <p:cNvSpPr txBox="1"/>
          <p:nvPr/>
        </p:nvSpPr>
        <p:spPr>
          <a:xfrm>
            <a:off x="466344" y="1234440"/>
            <a:ext cx="11506199" cy="923330"/>
          </a:xfrm>
          <a:prstGeom prst="rect">
            <a:avLst/>
          </a:prstGeom>
          <a:noFill/>
        </p:spPr>
        <p:txBody>
          <a:bodyPr wrap="square" lIns="0" tIns="0" rIns="0" bIns="0" anchor="t">
            <a:noAutofit/>
          </a:bodyPr>
          <a:lstStyle/>
          <a:p>
            <a:pPr>
              <a:spcAft>
                <a:spcPts val="600"/>
              </a:spcAft>
            </a:pPr>
            <a:r>
              <a:rPr lang="en-US" sz="2200" dirty="0">
                <a:latin typeface="+mj-lt"/>
              </a:rPr>
              <a:t>Discuss the need for continuous delivery in your organization and what blocks the implementation</a:t>
            </a:r>
          </a:p>
          <a:p>
            <a:pPr>
              <a:spcAft>
                <a:spcPts val="600"/>
              </a:spcAft>
            </a:pPr>
            <a:r>
              <a:rPr lang="en-US" dirty="0">
                <a:latin typeface="+mj-lt"/>
              </a:rPr>
              <a:t>Topics you might want to discuss are:</a:t>
            </a:r>
          </a:p>
        </p:txBody>
      </p:sp>
      <p:pic>
        <p:nvPicPr>
          <p:cNvPr id="96" name="Picture 95">
            <a:extLst>
              <a:ext uri="{FF2B5EF4-FFF2-40B4-BE49-F238E27FC236}">
                <a16:creationId xmlns:a16="http://schemas.microsoft.com/office/drawing/2014/main" id="{2D9FF0BC-90CB-48CC-BC5B-CCE4DD17C623}"/>
              </a:ext>
            </a:extLst>
          </p:cNvPr>
          <p:cNvPicPr>
            <a:picLocks noChangeAspect="1"/>
          </p:cNvPicPr>
          <p:nvPr/>
        </p:nvPicPr>
        <p:blipFill>
          <a:blip r:embed="rId2"/>
          <a:stretch>
            <a:fillRect/>
          </a:stretch>
        </p:blipFill>
        <p:spPr>
          <a:xfrm>
            <a:off x="465137" y="2419493"/>
            <a:ext cx="579120" cy="579120"/>
          </a:xfrm>
          <a:prstGeom prst="rect">
            <a:avLst/>
          </a:prstGeom>
        </p:spPr>
      </p:pic>
      <p:sp>
        <p:nvSpPr>
          <p:cNvPr id="97" name="Rectangle 96">
            <a:extLst>
              <a:ext uri="{FF2B5EF4-FFF2-40B4-BE49-F238E27FC236}">
                <a16:creationId xmlns:a16="http://schemas.microsoft.com/office/drawing/2014/main" id="{541D64B7-4EC2-42FE-9B7C-715BA2179D68}"/>
              </a:ext>
            </a:extLst>
          </p:cNvPr>
          <p:cNvSpPr/>
          <p:nvPr/>
        </p:nvSpPr>
        <p:spPr>
          <a:xfrm>
            <a:off x="1232933" y="2539776"/>
            <a:ext cx="5460210" cy="338554"/>
          </a:xfrm>
          <a:prstGeom prst="rect">
            <a:avLst/>
          </a:prstGeom>
        </p:spPr>
        <p:txBody>
          <a:bodyPr wrap="square" lIns="0">
            <a:spAutoFit/>
          </a:bodyPr>
          <a:lstStyle/>
          <a:p>
            <a:r>
              <a:rPr lang="en-US" sz="1600">
                <a:cs typeface="Segoe UI Semibold" panose="020B0702040204020203" pitchFamily="34" charset="0"/>
              </a:rPr>
              <a:t>Does your organization need continuous delivery?</a:t>
            </a:r>
          </a:p>
        </p:txBody>
      </p:sp>
      <p:pic>
        <p:nvPicPr>
          <p:cNvPr id="102" name="Picture 101">
            <a:extLst>
              <a:ext uri="{FF2B5EF4-FFF2-40B4-BE49-F238E27FC236}">
                <a16:creationId xmlns:a16="http://schemas.microsoft.com/office/drawing/2014/main" id="{ABB350E4-9092-4288-8F37-85BF52EC0B89}"/>
              </a:ext>
            </a:extLst>
          </p:cNvPr>
          <p:cNvPicPr>
            <a:picLocks noChangeAspect="1"/>
          </p:cNvPicPr>
          <p:nvPr/>
        </p:nvPicPr>
        <p:blipFill>
          <a:blip r:embed="rId3"/>
          <a:stretch>
            <a:fillRect/>
          </a:stretch>
        </p:blipFill>
        <p:spPr>
          <a:xfrm>
            <a:off x="465137" y="3128823"/>
            <a:ext cx="579120" cy="579120"/>
          </a:xfrm>
          <a:prstGeom prst="rect">
            <a:avLst/>
          </a:prstGeom>
        </p:spPr>
      </p:pic>
      <p:sp>
        <p:nvSpPr>
          <p:cNvPr id="104" name="Rectangle 103">
            <a:extLst>
              <a:ext uri="{FF2B5EF4-FFF2-40B4-BE49-F238E27FC236}">
                <a16:creationId xmlns:a16="http://schemas.microsoft.com/office/drawing/2014/main" id="{D218FE2D-02DB-4B83-AEFC-C1F5CD8B7F3F}"/>
              </a:ext>
            </a:extLst>
          </p:cNvPr>
          <p:cNvSpPr/>
          <p:nvPr/>
        </p:nvSpPr>
        <p:spPr>
          <a:xfrm>
            <a:off x="1232933" y="3249106"/>
            <a:ext cx="5460210" cy="338554"/>
          </a:xfrm>
          <a:prstGeom prst="rect">
            <a:avLst/>
          </a:prstGeom>
        </p:spPr>
        <p:txBody>
          <a:bodyPr wrap="square" lIns="0">
            <a:spAutoFit/>
          </a:bodyPr>
          <a:lstStyle/>
          <a:p>
            <a:r>
              <a:rPr lang="en-US" sz="1600">
                <a:cs typeface="Segoe UI Semibold" panose="020B0702040204020203" pitchFamily="34" charset="0"/>
              </a:rPr>
              <a:t>Do you use agile/scrum?</a:t>
            </a:r>
          </a:p>
        </p:txBody>
      </p:sp>
      <p:pic>
        <p:nvPicPr>
          <p:cNvPr id="106" name="Picture 105">
            <a:extLst>
              <a:ext uri="{FF2B5EF4-FFF2-40B4-BE49-F238E27FC236}">
                <a16:creationId xmlns:a16="http://schemas.microsoft.com/office/drawing/2014/main" id="{04C679EA-9D00-4299-A695-85822EAC4925}"/>
              </a:ext>
            </a:extLst>
          </p:cNvPr>
          <p:cNvPicPr>
            <a:picLocks noChangeAspect="1"/>
          </p:cNvPicPr>
          <p:nvPr/>
        </p:nvPicPr>
        <p:blipFill>
          <a:blip r:embed="rId4"/>
          <a:stretch>
            <a:fillRect/>
          </a:stretch>
        </p:blipFill>
        <p:spPr>
          <a:xfrm>
            <a:off x="465137" y="3838153"/>
            <a:ext cx="579120" cy="579120"/>
          </a:xfrm>
          <a:prstGeom prst="rect">
            <a:avLst/>
          </a:prstGeom>
        </p:spPr>
      </p:pic>
      <p:sp>
        <p:nvSpPr>
          <p:cNvPr id="107" name="Rectangle 106">
            <a:extLst>
              <a:ext uri="{FF2B5EF4-FFF2-40B4-BE49-F238E27FC236}">
                <a16:creationId xmlns:a16="http://schemas.microsoft.com/office/drawing/2014/main" id="{3F92BDE3-607A-45A0-9CD4-EB921E995CAD}"/>
              </a:ext>
            </a:extLst>
          </p:cNvPr>
          <p:cNvSpPr/>
          <p:nvPr/>
        </p:nvSpPr>
        <p:spPr>
          <a:xfrm>
            <a:off x="1232933" y="3958436"/>
            <a:ext cx="5460210" cy="338554"/>
          </a:xfrm>
          <a:prstGeom prst="rect">
            <a:avLst/>
          </a:prstGeom>
        </p:spPr>
        <p:txBody>
          <a:bodyPr wrap="square" lIns="0">
            <a:spAutoFit/>
          </a:bodyPr>
          <a:lstStyle/>
          <a:p>
            <a:r>
              <a:rPr lang="en-US" sz="1600">
                <a:cs typeface="Segoe UI Semibold" panose="020B0702040204020203" pitchFamily="34" charset="0"/>
              </a:rPr>
              <a:t>Is everybody involved or only the Dev departments?</a:t>
            </a:r>
          </a:p>
        </p:txBody>
      </p:sp>
      <p:pic>
        <p:nvPicPr>
          <p:cNvPr id="109" name="Picture 108">
            <a:extLst>
              <a:ext uri="{FF2B5EF4-FFF2-40B4-BE49-F238E27FC236}">
                <a16:creationId xmlns:a16="http://schemas.microsoft.com/office/drawing/2014/main" id="{A3317477-63B2-4CFC-852B-179025FA4336}"/>
              </a:ext>
            </a:extLst>
          </p:cNvPr>
          <p:cNvPicPr>
            <a:picLocks noChangeAspect="1"/>
          </p:cNvPicPr>
          <p:nvPr/>
        </p:nvPicPr>
        <p:blipFill>
          <a:blip r:embed="rId5"/>
          <a:stretch>
            <a:fillRect/>
          </a:stretch>
        </p:blipFill>
        <p:spPr>
          <a:xfrm>
            <a:off x="465137" y="4547483"/>
            <a:ext cx="579120" cy="579120"/>
          </a:xfrm>
          <a:prstGeom prst="rect">
            <a:avLst/>
          </a:prstGeom>
        </p:spPr>
      </p:pic>
      <p:sp>
        <p:nvSpPr>
          <p:cNvPr id="114" name="Rectangle 113">
            <a:extLst>
              <a:ext uri="{FF2B5EF4-FFF2-40B4-BE49-F238E27FC236}">
                <a16:creationId xmlns:a16="http://schemas.microsoft.com/office/drawing/2014/main" id="{C090D085-5CB3-41C4-A7C3-27729B2983E1}"/>
              </a:ext>
            </a:extLst>
          </p:cNvPr>
          <p:cNvSpPr/>
          <p:nvPr/>
        </p:nvSpPr>
        <p:spPr>
          <a:xfrm>
            <a:off x="1232933" y="4547483"/>
            <a:ext cx="5460210" cy="584775"/>
          </a:xfrm>
          <a:prstGeom prst="rect">
            <a:avLst/>
          </a:prstGeom>
        </p:spPr>
        <p:txBody>
          <a:bodyPr wrap="square" lIns="0">
            <a:spAutoFit/>
          </a:bodyPr>
          <a:lstStyle/>
          <a:p>
            <a:r>
              <a:rPr lang="en-US" sz="1600">
                <a:cs typeface="Segoe UI Semibold" panose="020B0702040204020203" pitchFamily="34" charset="0"/>
              </a:rPr>
              <a:t>Can you deploy your application multiple times</a:t>
            </a:r>
            <a:br>
              <a:rPr lang="en-US" sz="1600">
                <a:cs typeface="Segoe UI Semibold" panose="020B0702040204020203" pitchFamily="34" charset="0"/>
              </a:rPr>
            </a:br>
            <a:r>
              <a:rPr lang="en-US" sz="1600">
                <a:cs typeface="Segoe UI Semibold" panose="020B0702040204020203" pitchFamily="34" charset="0"/>
              </a:rPr>
              <a:t>per day? Why or why not?</a:t>
            </a:r>
          </a:p>
        </p:txBody>
      </p:sp>
      <p:pic>
        <p:nvPicPr>
          <p:cNvPr id="115" name="Picture 114">
            <a:extLst>
              <a:ext uri="{FF2B5EF4-FFF2-40B4-BE49-F238E27FC236}">
                <a16:creationId xmlns:a16="http://schemas.microsoft.com/office/drawing/2014/main" id="{E9C5C400-71C9-4B6D-B46B-6FF0196DAB45}"/>
              </a:ext>
            </a:extLst>
          </p:cNvPr>
          <p:cNvPicPr>
            <a:picLocks noChangeAspect="1"/>
          </p:cNvPicPr>
          <p:nvPr/>
        </p:nvPicPr>
        <p:blipFill>
          <a:blip r:embed="rId6"/>
          <a:stretch>
            <a:fillRect/>
          </a:stretch>
        </p:blipFill>
        <p:spPr>
          <a:xfrm>
            <a:off x="465137" y="5256813"/>
            <a:ext cx="579120" cy="579120"/>
          </a:xfrm>
          <a:prstGeom prst="rect">
            <a:avLst/>
          </a:prstGeom>
        </p:spPr>
      </p:pic>
      <p:sp>
        <p:nvSpPr>
          <p:cNvPr id="116" name="Rectangle 115">
            <a:extLst>
              <a:ext uri="{FF2B5EF4-FFF2-40B4-BE49-F238E27FC236}">
                <a16:creationId xmlns:a16="http://schemas.microsoft.com/office/drawing/2014/main" id="{AF577A82-8CE9-41E1-8895-3258C6A33D98}"/>
              </a:ext>
            </a:extLst>
          </p:cNvPr>
          <p:cNvSpPr/>
          <p:nvPr/>
        </p:nvSpPr>
        <p:spPr>
          <a:xfrm>
            <a:off x="1232933" y="5256813"/>
            <a:ext cx="5460210" cy="584775"/>
          </a:xfrm>
          <a:prstGeom prst="rect">
            <a:avLst/>
          </a:prstGeom>
        </p:spPr>
        <p:txBody>
          <a:bodyPr wrap="square" lIns="0">
            <a:spAutoFit/>
          </a:bodyPr>
          <a:lstStyle/>
          <a:p>
            <a:r>
              <a:rPr lang="en-US" sz="1600">
                <a:cs typeface="Segoe UI Semibold" panose="020B0702040204020203" pitchFamily="34" charset="0"/>
              </a:rPr>
              <a:t>What is the main bottleneck for continuous delivery </a:t>
            </a:r>
            <a:br>
              <a:rPr lang="en-US" sz="1600">
                <a:cs typeface="Segoe UI Semibold" panose="020B0702040204020203" pitchFamily="34" charset="0"/>
              </a:rPr>
            </a:br>
            <a:r>
              <a:rPr lang="en-US" sz="1600">
                <a:cs typeface="Segoe UI Semibold" panose="020B0702040204020203" pitchFamily="34" charset="0"/>
              </a:rPr>
              <a:t>in your organization?</a:t>
            </a:r>
          </a:p>
        </p:txBody>
      </p:sp>
      <p:pic>
        <p:nvPicPr>
          <p:cNvPr id="117" name="Picture 116">
            <a:extLst>
              <a:ext uri="{FF2B5EF4-FFF2-40B4-BE49-F238E27FC236}">
                <a16:creationId xmlns:a16="http://schemas.microsoft.com/office/drawing/2014/main" id="{B293613B-DCA1-4B3A-B3DD-40B5E66DEB52}"/>
              </a:ext>
            </a:extLst>
          </p:cNvPr>
          <p:cNvPicPr>
            <a:picLocks noChangeAspect="1"/>
          </p:cNvPicPr>
          <p:nvPr/>
        </p:nvPicPr>
        <p:blipFill>
          <a:blip r:embed="rId7"/>
          <a:stretch>
            <a:fillRect/>
          </a:stretch>
        </p:blipFill>
        <p:spPr>
          <a:xfrm>
            <a:off x="465137" y="5960488"/>
            <a:ext cx="579120" cy="579120"/>
          </a:xfrm>
          <a:prstGeom prst="rect">
            <a:avLst/>
          </a:prstGeom>
        </p:spPr>
      </p:pic>
      <p:sp>
        <p:nvSpPr>
          <p:cNvPr id="118" name="Rectangle 117">
            <a:extLst>
              <a:ext uri="{FF2B5EF4-FFF2-40B4-BE49-F238E27FC236}">
                <a16:creationId xmlns:a16="http://schemas.microsoft.com/office/drawing/2014/main" id="{2395AAC0-22EF-4082-9A7B-B9F87100026D}"/>
              </a:ext>
            </a:extLst>
          </p:cNvPr>
          <p:cNvSpPr>
            <a:spLocks/>
          </p:cNvSpPr>
          <p:nvPr/>
        </p:nvSpPr>
        <p:spPr>
          <a:xfrm>
            <a:off x="1232933" y="6094597"/>
            <a:ext cx="5439873" cy="338554"/>
          </a:xfrm>
          <a:prstGeom prst="rect">
            <a:avLst/>
          </a:prstGeom>
        </p:spPr>
        <p:txBody>
          <a:bodyPr wrap="square" lIns="0" tIns="45720" rIns="91440" bIns="45720">
            <a:spAutoFit/>
          </a:bodyPr>
          <a:lstStyle/>
          <a:p>
            <a:r>
              <a:rPr lang="en-US" sz="1600">
                <a:cs typeface="Segoe UI Semibold" panose="020B0702040204020203" pitchFamily="34" charset="0"/>
              </a:rPr>
              <a:t>The Organization</a:t>
            </a:r>
          </a:p>
        </p:txBody>
      </p:sp>
      <p:pic>
        <p:nvPicPr>
          <p:cNvPr id="119" name="Picture 118">
            <a:extLst>
              <a:ext uri="{FF2B5EF4-FFF2-40B4-BE49-F238E27FC236}">
                <a16:creationId xmlns:a16="http://schemas.microsoft.com/office/drawing/2014/main" id="{DBB5D27A-3190-43E5-89CE-93AEEAC7253E}"/>
              </a:ext>
            </a:extLst>
          </p:cNvPr>
          <p:cNvPicPr>
            <a:picLocks noChangeAspect="1"/>
          </p:cNvPicPr>
          <p:nvPr/>
        </p:nvPicPr>
        <p:blipFill>
          <a:blip r:embed="rId8"/>
          <a:stretch>
            <a:fillRect/>
          </a:stretch>
        </p:blipFill>
        <p:spPr>
          <a:xfrm>
            <a:off x="7364476" y="2419493"/>
            <a:ext cx="579120" cy="579120"/>
          </a:xfrm>
          <a:prstGeom prst="rect">
            <a:avLst/>
          </a:prstGeom>
        </p:spPr>
      </p:pic>
      <p:sp>
        <p:nvSpPr>
          <p:cNvPr id="120" name="Rectangle 119">
            <a:extLst>
              <a:ext uri="{FF2B5EF4-FFF2-40B4-BE49-F238E27FC236}">
                <a16:creationId xmlns:a16="http://schemas.microsoft.com/office/drawing/2014/main" id="{BF6AC2B1-C7FF-4AEC-B4F1-78AFAB4D51D9}"/>
              </a:ext>
            </a:extLst>
          </p:cNvPr>
          <p:cNvSpPr>
            <a:spLocks/>
          </p:cNvSpPr>
          <p:nvPr/>
        </p:nvSpPr>
        <p:spPr>
          <a:xfrm>
            <a:off x="8126175" y="2539776"/>
            <a:ext cx="4359275" cy="338554"/>
          </a:xfrm>
          <a:prstGeom prst="rect">
            <a:avLst/>
          </a:prstGeom>
        </p:spPr>
        <p:txBody>
          <a:bodyPr wrap="square" lIns="0" tIns="45720" rIns="91440" bIns="45720">
            <a:spAutoFit/>
          </a:bodyPr>
          <a:lstStyle/>
          <a:p>
            <a:r>
              <a:rPr lang="en-US" sz="1600">
                <a:cs typeface="Segoe UI Semibold" panose="020B0702040204020203" pitchFamily="34" charset="0"/>
              </a:rPr>
              <a:t>Application architecture</a:t>
            </a:r>
          </a:p>
        </p:txBody>
      </p:sp>
      <p:pic>
        <p:nvPicPr>
          <p:cNvPr id="122" name="Picture 121">
            <a:extLst>
              <a:ext uri="{FF2B5EF4-FFF2-40B4-BE49-F238E27FC236}">
                <a16:creationId xmlns:a16="http://schemas.microsoft.com/office/drawing/2014/main" id="{92829CD4-3E88-4CB3-8EDE-5CF728265916}"/>
              </a:ext>
            </a:extLst>
          </p:cNvPr>
          <p:cNvPicPr>
            <a:picLocks noChangeAspect="1"/>
          </p:cNvPicPr>
          <p:nvPr/>
        </p:nvPicPr>
        <p:blipFill>
          <a:blip r:embed="rId9"/>
          <a:stretch>
            <a:fillRect/>
          </a:stretch>
        </p:blipFill>
        <p:spPr>
          <a:xfrm>
            <a:off x="7364476" y="3128823"/>
            <a:ext cx="579120" cy="579120"/>
          </a:xfrm>
          <a:prstGeom prst="rect">
            <a:avLst/>
          </a:prstGeom>
        </p:spPr>
      </p:pic>
      <p:sp>
        <p:nvSpPr>
          <p:cNvPr id="123" name="Rectangle 122">
            <a:extLst>
              <a:ext uri="{FF2B5EF4-FFF2-40B4-BE49-F238E27FC236}">
                <a16:creationId xmlns:a16="http://schemas.microsoft.com/office/drawing/2014/main" id="{F3D17D63-FFF3-4C04-9252-4A45361DD795}"/>
              </a:ext>
            </a:extLst>
          </p:cNvPr>
          <p:cNvSpPr>
            <a:spLocks/>
          </p:cNvSpPr>
          <p:nvPr/>
        </p:nvSpPr>
        <p:spPr>
          <a:xfrm>
            <a:off x="8126175" y="3249106"/>
            <a:ext cx="4359275" cy="338554"/>
          </a:xfrm>
          <a:prstGeom prst="rect">
            <a:avLst/>
          </a:prstGeom>
        </p:spPr>
        <p:txBody>
          <a:bodyPr wrap="square" lIns="0" tIns="45720" rIns="91440" bIns="45720">
            <a:spAutoFit/>
          </a:bodyPr>
          <a:lstStyle/>
          <a:p>
            <a:r>
              <a:rPr lang="en-US" sz="1600">
                <a:cs typeface="Segoe UI Semibold" panose="020B0702040204020203" pitchFamily="34" charset="0"/>
              </a:rPr>
              <a:t>Skills</a:t>
            </a:r>
          </a:p>
        </p:txBody>
      </p:sp>
      <p:pic>
        <p:nvPicPr>
          <p:cNvPr id="124" name="Picture 123">
            <a:extLst>
              <a:ext uri="{FF2B5EF4-FFF2-40B4-BE49-F238E27FC236}">
                <a16:creationId xmlns:a16="http://schemas.microsoft.com/office/drawing/2014/main" id="{21D9B952-0177-47B7-A4DF-01FEF4D2C0F2}"/>
              </a:ext>
            </a:extLst>
          </p:cNvPr>
          <p:cNvPicPr>
            <a:picLocks noChangeAspect="1"/>
          </p:cNvPicPr>
          <p:nvPr/>
        </p:nvPicPr>
        <p:blipFill>
          <a:blip r:embed="rId10"/>
          <a:stretch>
            <a:fillRect/>
          </a:stretch>
        </p:blipFill>
        <p:spPr>
          <a:xfrm>
            <a:off x="7364476" y="3838153"/>
            <a:ext cx="579120" cy="579120"/>
          </a:xfrm>
          <a:prstGeom prst="rect">
            <a:avLst/>
          </a:prstGeom>
        </p:spPr>
      </p:pic>
      <p:sp>
        <p:nvSpPr>
          <p:cNvPr id="125" name="Rectangle 124">
            <a:extLst>
              <a:ext uri="{FF2B5EF4-FFF2-40B4-BE49-F238E27FC236}">
                <a16:creationId xmlns:a16="http://schemas.microsoft.com/office/drawing/2014/main" id="{68A2876E-5633-4615-AAB3-805C5C297000}"/>
              </a:ext>
            </a:extLst>
          </p:cNvPr>
          <p:cNvSpPr>
            <a:spLocks/>
          </p:cNvSpPr>
          <p:nvPr/>
        </p:nvSpPr>
        <p:spPr>
          <a:xfrm>
            <a:off x="8126175" y="3958436"/>
            <a:ext cx="4359275" cy="338554"/>
          </a:xfrm>
          <a:prstGeom prst="rect">
            <a:avLst/>
          </a:prstGeom>
        </p:spPr>
        <p:txBody>
          <a:bodyPr wrap="square" lIns="0" tIns="45720" rIns="91440" bIns="45720">
            <a:spAutoFit/>
          </a:bodyPr>
          <a:lstStyle/>
          <a:p>
            <a:r>
              <a:rPr lang="en-US" sz="1600">
                <a:cs typeface="Segoe UI Semibold" panose="020B0702040204020203" pitchFamily="34" charset="0"/>
              </a:rPr>
              <a:t>Tooling</a:t>
            </a:r>
          </a:p>
        </p:txBody>
      </p:sp>
      <p:pic>
        <p:nvPicPr>
          <p:cNvPr id="126" name="Picture 125">
            <a:extLst>
              <a:ext uri="{FF2B5EF4-FFF2-40B4-BE49-F238E27FC236}">
                <a16:creationId xmlns:a16="http://schemas.microsoft.com/office/drawing/2014/main" id="{A993586F-6502-4433-85D7-7F74EF36CF13}"/>
              </a:ext>
            </a:extLst>
          </p:cNvPr>
          <p:cNvPicPr>
            <a:picLocks noChangeAspect="1"/>
          </p:cNvPicPr>
          <p:nvPr/>
        </p:nvPicPr>
        <p:blipFill>
          <a:blip r:embed="rId11"/>
          <a:stretch>
            <a:fillRect/>
          </a:stretch>
        </p:blipFill>
        <p:spPr>
          <a:xfrm>
            <a:off x="7364476" y="4547483"/>
            <a:ext cx="579120" cy="579120"/>
          </a:xfrm>
          <a:prstGeom prst="rect">
            <a:avLst/>
          </a:prstGeom>
        </p:spPr>
      </p:pic>
      <p:sp>
        <p:nvSpPr>
          <p:cNvPr id="127" name="Rectangle 126">
            <a:extLst>
              <a:ext uri="{FF2B5EF4-FFF2-40B4-BE49-F238E27FC236}">
                <a16:creationId xmlns:a16="http://schemas.microsoft.com/office/drawing/2014/main" id="{0FD2B951-D5F5-4B22-8F86-B38323879F04}"/>
              </a:ext>
            </a:extLst>
          </p:cNvPr>
          <p:cNvSpPr>
            <a:spLocks/>
          </p:cNvSpPr>
          <p:nvPr/>
        </p:nvSpPr>
        <p:spPr>
          <a:xfrm>
            <a:off x="8126175" y="4667766"/>
            <a:ext cx="4359275" cy="338554"/>
          </a:xfrm>
          <a:prstGeom prst="rect">
            <a:avLst/>
          </a:prstGeom>
        </p:spPr>
        <p:txBody>
          <a:bodyPr wrap="square" lIns="0" tIns="45720" rIns="91440" bIns="45720">
            <a:spAutoFit/>
          </a:bodyPr>
          <a:lstStyle/>
          <a:p>
            <a:r>
              <a:rPr lang="en-US" sz="1600">
                <a:cs typeface="Segoe UI Semibold" panose="020B0702040204020203" pitchFamily="34" charset="0"/>
              </a:rPr>
              <a:t>Tests</a:t>
            </a:r>
          </a:p>
        </p:txBody>
      </p:sp>
      <p:pic>
        <p:nvPicPr>
          <p:cNvPr id="128" name="Picture 127">
            <a:extLst>
              <a:ext uri="{FF2B5EF4-FFF2-40B4-BE49-F238E27FC236}">
                <a16:creationId xmlns:a16="http://schemas.microsoft.com/office/drawing/2014/main" id="{8ED4D22D-DB47-4290-A65B-24A2959B2AB8}"/>
              </a:ext>
            </a:extLst>
          </p:cNvPr>
          <p:cNvPicPr>
            <a:picLocks noChangeAspect="1"/>
          </p:cNvPicPr>
          <p:nvPr/>
        </p:nvPicPr>
        <p:blipFill>
          <a:blip r:embed="rId12"/>
          <a:stretch>
            <a:fillRect/>
          </a:stretch>
        </p:blipFill>
        <p:spPr>
          <a:xfrm>
            <a:off x="7364476" y="5256813"/>
            <a:ext cx="579120" cy="579120"/>
          </a:xfrm>
          <a:prstGeom prst="rect">
            <a:avLst/>
          </a:prstGeom>
        </p:spPr>
      </p:pic>
      <p:sp>
        <p:nvSpPr>
          <p:cNvPr id="129" name="Rectangle 128">
            <a:extLst>
              <a:ext uri="{FF2B5EF4-FFF2-40B4-BE49-F238E27FC236}">
                <a16:creationId xmlns:a16="http://schemas.microsoft.com/office/drawing/2014/main" id="{4291DC93-6A7C-4597-8C11-0C88C5178D90}"/>
              </a:ext>
            </a:extLst>
          </p:cNvPr>
          <p:cNvSpPr>
            <a:spLocks/>
          </p:cNvSpPr>
          <p:nvPr/>
        </p:nvSpPr>
        <p:spPr>
          <a:xfrm>
            <a:off x="8126175" y="5377096"/>
            <a:ext cx="4359275" cy="338554"/>
          </a:xfrm>
          <a:prstGeom prst="rect">
            <a:avLst/>
          </a:prstGeom>
        </p:spPr>
        <p:txBody>
          <a:bodyPr wrap="square" lIns="0" tIns="45720" rIns="91440" bIns="45720">
            <a:spAutoFit/>
          </a:bodyPr>
          <a:lstStyle/>
          <a:p>
            <a:r>
              <a:rPr lang="en-US" sz="1600">
                <a:cs typeface="Segoe UI Semibold" panose="020B0702040204020203" pitchFamily="34" charset="0"/>
              </a:rPr>
              <a:t>Other things?</a:t>
            </a:r>
          </a:p>
        </p:txBody>
      </p:sp>
    </p:spTree>
    <p:extLst>
      <p:ext uri="{BB962C8B-B14F-4D97-AF65-F5344CB8AC3E}">
        <p14:creationId xmlns:p14="http://schemas.microsoft.com/office/powerpoint/2010/main" val="1375919683"/>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D8665D-5A50-4F07-9D33-48CCD3FD74C7}"/>
              </a:ext>
            </a:extLst>
          </p:cNvPr>
          <p:cNvSpPr>
            <a:spLocks noGrp="1"/>
          </p:cNvSpPr>
          <p:nvPr>
            <p:ph type="title"/>
          </p:nvPr>
        </p:nvSpPr>
        <p:spPr/>
        <p:txBody>
          <a:bodyPr/>
          <a:lstStyle/>
          <a:p>
            <a:r>
              <a:rPr lang="en-US"/>
              <a:t>Lesson 03: Release strategy recommendations</a:t>
            </a:r>
          </a:p>
        </p:txBody>
      </p:sp>
      <p:pic>
        <p:nvPicPr>
          <p:cNvPr id="5" name="Picture 4" descr="Icon of documentation and guides">
            <a:extLst>
              <a:ext uri="{FF2B5EF4-FFF2-40B4-BE49-F238E27FC236}">
                <a16:creationId xmlns:a16="http://schemas.microsoft.com/office/drawing/2014/main" id="{51D93D69-1756-4A0F-ACBC-DE78DC612FDF}"/>
              </a:ext>
            </a:extLst>
          </p:cNvPr>
          <p:cNvPicPr>
            <a:picLocks noChangeAspect="1"/>
          </p:cNvPicPr>
          <p:nvPr/>
        </p:nvPicPr>
        <p:blipFill>
          <a:blip r:embed="rId2"/>
          <a:stretch>
            <a:fillRect/>
          </a:stretch>
        </p:blipFill>
        <p:spPr>
          <a:xfrm>
            <a:off x="10378440" y="2916936"/>
            <a:ext cx="942460" cy="1161288"/>
          </a:xfrm>
          <a:prstGeom prst="rect">
            <a:avLst/>
          </a:prstGeom>
          <a:noFill/>
          <a:ln>
            <a:noFill/>
            <a:headEnd type="none" w="med" len="med"/>
            <a:tailEnd type="none" w="med" len="med"/>
          </a:ln>
          <a:effectLst/>
        </p:spPr>
      </p:pic>
    </p:spTree>
    <p:extLst>
      <p:ext uri="{BB962C8B-B14F-4D97-AF65-F5344CB8AC3E}">
        <p14:creationId xmlns:p14="http://schemas.microsoft.com/office/powerpoint/2010/main" val="2147407829"/>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1FDFC-AD13-4B1C-8A3F-0992CFC7D8DF}"/>
              </a:ext>
            </a:extLst>
          </p:cNvPr>
          <p:cNvSpPr>
            <a:spLocks noGrp="1"/>
          </p:cNvSpPr>
          <p:nvPr>
            <p:ph type="title"/>
          </p:nvPr>
        </p:nvSpPr>
        <p:spPr/>
        <p:txBody>
          <a:bodyPr/>
          <a:lstStyle/>
          <a:p>
            <a:r>
              <a:rPr lang="en-US" dirty="0"/>
              <a:t>Introduction and Overview</a:t>
            </a:r>
          </a:p>
        </p:txBody>
      </p:sp>
      <p:pic>
        <p:nvPicPr>
          <p:cNvPr id="3" name="Picture 2" descr="Components in a release pipeline diagram">
            <a:extLst>
              <a:ext uri="{FF2B5EF4-FFF2-40B4-BE49-F238E27FC236}">
                <a16:creationId xmlns:a16="http://schemas.microsoft.com/office/drawing/2014/main" id="{8D378EBA-336E-495E-B204-1585B55EFE5B}"/>
              </a:ext>
            </a:extLst>
          </p:cNvPr>
          <p:cNvPicPr>
            <a:picLocks noChangeAspect="1"/>
          </p:cNvPicPr>
          <p:nvPr/>
        </p:nvPicPr>
        <p:blipFill>
          <a:blip r:embed="rId2"/>
          <a:stretch>
            <a:fillRect/>
          </a:stretch>
        </p:blipFill>
        <p:spPr>
          <a:xfrm>
            <a:off x="421703" y="1207392"/>
            <a:ext cx="11593068" cy="5343144"/>
          </a:xfrm>
          <a:prstGeom prst="rect">
            <a:avLst/>
          </a:prstGeom>
        </p:spPr>
      </p:pic>
    </p:spTree>
    <p:extLst>
      <p:ext uri="{BB962C8B-B14F-4D97-AF65-F5344CB8AC3E}">
        <p14:creationId xmlns:p14="http://schemas.microsoft.com/office/powerpoint/2010/main" val="1154994825"/>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0292F9-E5EA-476D-8E57-6E4816CDC4B1}"/>
              </a:ext>
            </a:extLst>
          </p:cNvPr>
          <p:cNvSpPr>
            <a:spLocks noGrp="1"/>
          </p:cNvSpPr>
          <p:nvPr>
            <p:ph type="title"/>
          </p:nvPr>
        </p:nvSpPr>
        <p:spPr/>
        <p:txBody>
          <a:bodyPr anchor="ctr">
            <a:normAutofit/>
          </a:bodyPr>
          <a:lstStyle/>
          <a:p>
            <a:r>
              <a:rPr lang="en-US"/>
              <a:t>Artifact sources</a:t>
            </a:r>
          </a:p>
        </p:txBody>
      </p:sp>
      <p:pic>
        <p:nvPicPr>
          <p:cNvPr id="48" name="Picture 47" descr="Icon of wrench and screw driver">
            <a:extLst>
              <a:ext uri="{FF2B5EF4-FFF2-40B4-BE49-F238E27FC236}">
                <a16:creationId xmlns:a16="http://schemas.microsoft.com/office/drawing/2014/main" id="{5BAB5C73-44BB-4490-B848-4D09E2531AD7}"/>
              </a:ext>
            </a:extLst>
          </p:cNvPr>
          <p:cNvPicPr>
            <a:picLocks noChangeAspect="1"/>
          </p:cNvPicPr>
          <p:nvPr/>
        </p:nvPicPr>
        <p:blipFill>
          <a:blip r:embed="rId3"/>
          <a:stretch>
            <a:fillRect/>
          </a:stretch>
        </p:blipFill>
        <p:spPr>
          <a:xfrm>
            <a:off x="431800" y="1218041"/>
            <a:ext cx="918972" cy="918972"/>
          </a:xfrm>
          <a:prstGeom prst="rect">
            <a:avLst/>
          </a:prstGeom>
        </p:spPr>
      </p:pic>
      <p:sp>
        <p:nvSpPr>
          <p:cNvPr id="49" name="TextBox 48">
            <a:extLst>
              <a:ext uri="{FF2B5EF4-FFF2-40B4-BE49-F238E27FC236}">
                <a16:creationId xmlns:a16="http://schemas.microsoft.com/office/drawing/2014/main" id="{7E74B663-F677-4AAF-9F04-0756FA93346C}"/>
              </a:ext>
            </a:extLst>
          </p:cNvPr>
          <p:cNvSpPr txBox="1"/>
          <p:nvPr/>
        </p:nvSpPr>
        <p:spPr>
          <a:xfrm>
            <a:off x="1645456" y="1492861"/>
            <a:ext cx="10341959" cy="369332"/>
          </a:xfrm>
          <a:prstGeom prst="rect">
            <a:avLst/>
          </a:prstGeom>
          <a:noFill/>
        </p:spPr>
        <p:txBody>
          <a:bodyPr wrap="square" lIns="0" tIns="0" rIns="0" bIns="0" rtlCol="0">
            <a:spAutoFit/>
          </a:bodyPr>
          <a:lstStyle/>
          <a:p>
            <a:pPr lvl="0"/>
            <a:r>
              <a:rPr lang="en-US" sz="2400"/>
              <a:t>Build artifacts</a:t>
            </a:r>
          </a:p>
        </p:txBody>
      </p:sp>
      <p:cxnSp>
        <p:nvCxnSpPr>
          <p:cNvPr id="50" name="Straight Connector 49">
            <a:extLst>
              <a:ext uri="{FF2B5EF4-FFF2-40B4-BE49-F238E27FC236}">
                <a16:creationId xmlns:a16="http://schemas.microsoft.com/office/drawing/2014/main" id="{8F04B077-749E-46CB-9FF7-46F697B4255F}"/>
              </a:ext>
              <a:ext uri="{C183D7F6-B498-43B3-948B-1728B52AA6E4}">
                <adec:decorative xmlns:adec="http://schemas.microsoft.com/office/drawing/2017/decorative" val="1"/>
              </a:ext>
            </a:extLst>
          </p:cNvPr>
          <p:cNvCxnSpPr>
            <a:cxnSpLocks/>
          </p:cNvCxnSpPr>
          <p:nvPr/>
        </p:nvCxnSpPr>
        <p:spPr>
          <a:xfrm>
            <a:off x="1712131" y="2227862"/>
            <a:ext cx="1029730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51" name="Picture 50" descr="Icon of five circles connected by lines">
            <a:extLst>
              <a:ext uri="{FF2B5EF4-FFF2-40B4-BE49-F238E27FC236}">
                <a16:creationId xmlns:a16="http://schemas.microsoft.com/office/drawing/2014/main" id="{8F2AF3AE-38F9-4DDC-8597-02E55BDF1880}"/>
              </a:ext>
            </a:extLst>
          </p:cNvPr>
          <p:cNvPicPr>
            <a:picLocks noChangeAspect="1"/>
          </p:cNvPicPr>
          <p:nvPr/>
        </p:nvPicPr>
        <p:blipFill>
          <a:blip r:embed="rId4"/>
          <a:stretch>
            <a:fillRect/>
          </a:stretch>
        </p:blipFill>
        <p:spPr>
          <a:xfrm>
            <a:off x="431800" y="2320857"/>
            <a:ext cx="918972" cy="917448"/>
          </a:xfrm>
          <a:prstGeom prst="rect">
            <a:avLst/>
          </a:prstGeom>
        </p:spPr>
      </p:pic>
      <p:sp>
        <p:nvSpPr>
          <p:cNvPr id="52" name="TextBox 51">
            <a:extLst>
              <a:ext uri="{FF2B5EF4-FFF2-40B4-BE49-F238E27FC236}">
                <a16:creationId xmlns:a16="http://schemas.microsoft.com/office/drawing/2014/main" id="{FC682362-D4A9-43BE-A7E9-7F9B23A23810}"/>
              </a:ext>
            </a:extLst>
          </p:cNvPr>
          <p:cNvSpPr txBox="1"/>
          <p:nvPr/>
        </p:nvSpPr>
        <p:spPr>
          <a:xfrm>
            <a:off x="1645457" y="2594453"/>
            <a:ext cx="10341958" cy="369332"/>
          </a:xfrm>
          <a:prstGeom prst="rect">
            <a:avLst/>
          </a:prstGeom>
          <a:noFill/>
        </p:spPr>
        <p:txBody>
          <a:bodyPr wrap="square" lIns="0" tIns="0" rIns="0" bIns="0" rtlCol="0">
            <a:spAutoFit/>
          </a:bodyPr>
          <a:lstStyle/>
          <a:p>
            <a:r>
              <a:rPr lang="en-US" sz="2400"/>
              <a:t>Package repositories</a:t>
            </a:r>
          </a:p>
        </p:txBody>
      </p:sp>
      <p:cxnSp>
        <p:nvCxnSpPr>
          <p:cNvPr id="54" name="Straight Connector 53">
            <a:extLst>
              <a:ext uri="{FF2B5EF4-FFF2-40B4-BE49-F238E27FC236}">
                <a16:creationId xmlns:a16="http://schemas.microsoft.com/office/drawing/2014/main" id="{D2E8A24C-CFC8-473B-AAB7-F586E791E4F3}"/>
              </a:ext>
              <a:ext uri="{C183D7F6-B498-43B3-948B-1728B52AA6E4}">
                <adec:decorative xmlns:adec="http://schemas.microsoft.com/office/drawing/2017/decorative" val="1"/>
              </a:ext>
            </a:extLst>
          </p:cNvPr>
          <p:cNvCxnSpPr>
            <a:cxnSpLocks/>
          </p:cNvCxnSpPr>
          <p:nvPr/>
        </p:nvCxnSpPr>
        <p:spPr>
          <a:xfrm>
            <a:off x="1712131" y="3330377"/>
            <a:ext cx="1029730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53" name="Picture 52" descr="Icon of a square with two smaller squares inside it">
            <a:extLst>
              <a:ext uri="{FF2B5EF4-FFF2-40B4-BE49-F238E27FC236}">
                <a16:creationId xmlns:a16="http://schemas.microsoft.com/office/drawing/2014/main" id="{2DF100C3-9BF7-482B-A3E3-E707859ADDD5}"/>
              </a:ext>
            </a:extLst>
          </p:cNvPr>
          <p:cNvPicPr>
            <a:picLocks noChangeAspect="1"/>
          </p:cNvPicPr>
          <p:nvPr/>
        </p:nvPicPr>
        <p:blipFill>
          <a:blip r:embed="rId5"/>
          <a:stretch>
            <a:fillRect/>
          </a:stretch>
        </p:blipFill>
        <p:spPr>
          <a:xfrm>
            <a:off x="431800" y="3422149"/>
            <a:ext cx="918972" cy="918972"/>
          </a:xfrm>
          <a:prstGeom prst="rect">
            <a:avLst/>
          </a:prstGeom>
        </p:spPr>
      </p:pic>
      <p:sp>
        <p:nvSpPr>
          <p:cNvPr id="55" name="TextBox 54">
            <a:extLst>
              <a:ext uri="{FF2B5EF4-FFF2-40B4-BE49-F238E27FC236}">
                <a16:creationId xmlns:a16="http://schemas.microsoft.com/office/drawing/2014/main" id="{E120A066-8923-4D84-8463-6FF3C2907370}"/>
              </a:ext>
            </a:extLst>
          </p:cNvPr>
          <p:cNvSpPr txBox="1"/>
          <p:nvPr/>
        </p:nvSpPr>
        <p:spPr>
          <a:xfrm>
            <a:off x="1645457" y="3696969"/>
            <a:ext cx="10341959" cy="369332"/>
          </a:xfrm>
          <a:prstGeom prst="rect">
            <a:avLst/>
          </a:prstGeom>
          <a:noFill/>
        </p:spPr>
        <p:txBody>
          <a:bodyPr wrap="none" lIns="0" tIns="0" rIns="0" bIns="0" rtlCol="0">
            <a:spAutoFit/>
          </a:bodyPr>
          <a:lstStyle/>
          <a:p>
            <a:pPr lvl="0"/>
            <a:r>
              <a:rPr lang="en-US" sz="2400"/>
              <a:t>Container repositories</a:t>
            </a:r>
          </a:p>
        </p:txBody>
      </p:sp>
      <p:cxnSp>
        <p:nvCxnSpPr>
          <p:cNvPr id="56" name="Straight Connector 55">
            <a:extLst>
              <a:ext uri="{FF2B5EF4-FFF2-40B4-BE49-F238E27FC236}">
                <a16:creationId xmlns:a16="http://schemas.microsoft.com/office/drawing/2014/main" id="{B94E675E-434B-45FF-9C47-799412071F26}"/>
              </a:ext>
              <a:ext uri="{C183D7F6-B498-43B3-948B-1728B52AA6E4}">
                <adec:decorative xmlns:adec="http://schemas.microsoft.com/office/drawing/2017/decorative" val="1"/>
              </a:ext>
            </a:extLst>
          </p:cNvPr>
          <p:cNvCxnSpPr>
            <a:cxnSpLocks/>
          </p:cNvCxnSpPr>
          <p:nvPr/>
        </p:nvCxnSpPr>
        <p:spPr>
          <a:xfrm>
            <a:off x="1712131" y="4432662"/>
            <a:ext cx="1029730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57" name="Picture 56" descr="Icon of books stacked together">
            <a:extLst>
              <a:ext uri="{FF2B5EF4-FFF2-40B4-BE49-F238E27FC236}">
                <a16:creationId xmlns:a16="http://schemas.microsoft.com/office/drawing/2014/main" id="{57C1590F-154D-4014-8B11-BEF50923AB56}"/>
              </a:ext>
            </a:extLst>
          </p:cNvPr>
          <p:cNvPicPr>
            <a:picLocks noChangeAspect="1"/>
          </p:cNvPicPr>
          <p:nvPr/>
        </p:nvPicPr>
        <p:blipFill>
          <a:blip r:embed="rId6"/>
          <a:stretch>
            <a:fillRect/>
          </a:stretch>
        </p:blipFill>
        <p:spPr>
          <a:xfrm>
            <a:off x="431800" y="4524965"/>
            <a:ext cx="918972" cy="917448"/>
          </a:xfrm>
          <a:prstGeom prst="rect">
            <a:avLst/>
          </a:prstGeom>
        </p:spPr>
      </p:pic>
      <p:sp>
        <p:nvSpPr>
          <p:cNvPr id="58" name="TextBox 57">
            <a:extLst>
              <a:ext uri="{FF2B5EF4-FFF2-40B4-BE49-F238E27FC236}">
                <a16:creationId xmlns:a16="http://schemas.microsoft.com/office/drawing/2014/main" id="{45F7F5F2-862E-4A01-9DED-9E3DAA98C2D6}"/>
              </a:ext>
            </a:extLst>
          </p:cNvPr>
          <p:cNvSpPr txBox="1"/>
          <p:nvPr/>
        </p:nvSpPr>
        <p:spPr>
          <a:xfrm>
            <a:off x="1645457" y="4799023"/>
            <a:ext cx="10341959" cy="369332"/>
          </a:xfrm>
          <a:prstGeom prst="rect">
            <a:avLst/>
          </a:prstGeom>
          <a:noFill/>
        </p:spPr>
        <p:txBody>
          <a:bodyPr wrap="none" lIns="0" tIns="0" rIns="0" bIns="0" rtlCol="0">
            <a:spAutoFit/>
          </a:bodyPr>
          <a:lstStyle/>
          <a:p>
            <a:r>
              <a:rPr lang="en-US" sz="2400"/>
              <a:t>Files</a:t>
            </a:r>
          </a:p>
        </p:txBody>
      </p:sp>
      <p:cxnSp>
        <p:nvCxnSpPr>
          <p:cNvPr id="59" name="Straight Connector 58">
            <a:extLst>
              <a:ext uri="{FF2B5EF4-FFF2-40B4-BE49-F238E27FC236}">
                <a16:creationId xmlns:a16="http://schemas.microsoft.com/office/drawing/2014/main" id="{4294B3E0-D472-431C-97DD-D86192A16B1E}"/>
              </a:ext>
              <a:ext uri="{C183D7F6-B498-43B3-948B-1728B52AA6E4}">
                <adec:decorative xmlns:adec="http://schemas.microsoft.com/office/drawing/2017/decorative" val="1"/>
              </a:ext>
            </a:extLst>
          </p:cNvPr>
          <p:cNvCxnSpPr>
            <a:cxnSpLocks/>
          </p:cNvCxnSpPr>
          <p:nvPr/>
        </p:nvCxnSpPr>
        <p:spPr>
          <a:xfrm>
            <a:off x="1712131" y="5534715"/>
            <a:ext cx="1029730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60" name="Picture 59" descr="Icon of a gear inside a circle">
            <a:extLst>
              <a:ext uri="{FF2B5EF4-FFF2-40B4-BE49-F238E27FC236}">
                <a16:creationId xmlns:a16="http://schemas.microsoft.com/office/drawing/2014/main" id="{1C617979-1E7C-450F-B84F-10130B708B87}"/>
              </a:ext>
            </a:extLst>
          </p:cNvPr>
          <p:cNvPicPr>
            <a:picLocks noChangeAspect="1"/>
          </p:cNvPicPr>
          <p:nvPr/>
        </p:nvPicPr>
        <p:blipFill>
          <a:blip r:embed="rId7"/>
          <a:stretch>
            <a:fillRect/>
          </a:stretch>
        </p:blipFill>
        <p:spPr>
          <a:xfrm>
            <a:off x="431800" y="5626256"/>
            <a:ext cx="918972" cy="918972"/>
          </a:xfrm>
          <a:prstGeom prst="rect">
            <a:avLst/>
          </a:prstGeom>
        </p:spPr>
      </p:pic>
      <p:sp>
        <p:nvSpPr>
          <p:cNvPr id="61" name="TextBox 60">
            <a:extLst>
              <a:ext uri="{FF2B5EF4-FFF2-40B4-BE49-F238E27FC236}">
                <a16:creationId xmlns:a16="http://schemas.microsoft.com/office/drawing/2014/main" id="{76BE40F2-6805-4897-9C30-49B907572D7E}"/>
              </a:ext>
            </a:extLst>
          </p:cNvPr>
          <p:cNvSpPr txBox="1"/>
          <p:nvPr/>
        </p:nvSpPr>
        <p:spPr>
          <a:xfrm>
            <a:off x="1645457" y="5901076"/>
            <a:ext cx="10341959" cy="369332"/>
          </a:xfrm>
          <a:prstGeom prst="rect">
            <a:avLst/>
          </a:prstGeom>
          <a:noFill/>
        </p:spPr>
        <p:txBody>
          <a:bodyPr wrap="none" lIns="0" tIns="0" rIns="0" bIns="0" rtlCol="0">
            <a:spAutoFit/>
          </a:bodyPr>
          <a:lstStyle/>
          <a:p>
            <a:r>
              <a:rPr lang="en-US" sz="2400"/>
              <a:t>Source control</a:t>
            </a:r>
          </a:p>
        </p:txBody>
      </p:sp>
    </p:spTree>
    <p:extLst>
      <p:ext uri="{BB962C8B-B14F-4D97-AF65-F5344CB8AC3E}">
        <p14:creationId xmlns:p14="http://schemas.microsoft.com/office/powerpoint/2010/main" val="339340619"/>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E5C26E-C9AD-470E-89F8-A63518194BA2}"/>
              </a:ext>
            </a:extLst>
          </p:cNvPr>
          <p:cNvSpPr>
            <a:spLocks noGrp="1"/>
          </p:cNvSpPr>
          <p:nvPr>
            <p:ph type="title"/>
          </p:nvPr>
        </p:nvSpPr>
        <p:spPr/>
        <p:txBody>
          <a:bodyPr>
            <a:normAutofit/>
          </a:bodyPr>
          <a:lstStyle/>
          <a:p>
            <a:r>
              <a:rPr lang="en-US" dirty="0"/>
              <a:t>Considerations for choosing the right artifact source </a:t>
            </a:r>
          </a:p>
        </p:txBody>
      </p:sp>
      <p:pic>
        <p:nvPicPr>
          <p:cNvPr id="39" name="Picture 38" descr="Icon of a security lock">
            <a:extLst>
              <a:ext uri="{FF2B5EF4-FFF2-40B4-BE49-F238E27FC236}">
                <a16:creationId xmlns:a16="http://schemas.microsoft.com/office/drawing/2014/main" id="{B5B1AF0D-60E7-4249-8DA7-F9B6E812E2AD}"/>
              </a:ext>
            </a:extLst>
          </p:cNvPr>
          <p:cNvPicPr>
            <a:picLocks noChangeAspect="1"/>
          </p:cNvPicPr>
          <p:nvPr/>
        </p:nvPicPr>
        <p:blipFill>
          <a:blip r:embed="rId3"/>
          <a:stretch>
            <a:fillRect/>
          </a:stretch>
        </p:blipFill>
        <p:spPr>
          <a:xfrm>
            <a:off x="431429" y="1617775"/>
            <a:ext cx="894588" cy="894588"/>
          </a:xfrm>
          <a:prstGeom prst="rect">
            <a:avLst/>
          </a:prstGeom>
        </p:spPr>
      </p:pic>
      <p:sp>
        <p:nvSpPr>
          <p:cNvPr id="40" name="Rectangle 39">
            <a:extLst>
              <a:ext uri="{FF2B5EF4-FFF2-40B4-BE49-F238E27FC236}">
                <a16:creationId xmlns:a16="http://schemas.microsoft.com/office/drawing/2014/main" id="{5DC35814-66EF-49B3-8C63-AD498552AA71}"/>
              </a:ext>
            </a:extLst>
          </p:cNvPr>
          <p:cNvSpPr/>
          <p:nvPr/>
        </p:nvSpPr>
        <p:spPr>
          <a:xfrm>
            <a:off x="1570644" y="1881519"/>
            <a:ext cx="10387861" cy="36612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nSpc>
                <a:spcPct val="107000"/>
              </a:lnSpc>
            </a:pPr>
            <a:r>
              <a:rPr lang="en-US" sz="2400">
                <a:solidFill>
                  <a:schemeClr val="tx1"/>
                </a:solidFill>
              </a:rPr>
              <a:t>Traceability and auditability</a:t>
            </a:r>
          </a:p>
        </p:txBody>
      </p:sp>
      <p:cxnSp>
        <p:nvCxnSpPr>
          <p:cNvPr id="41" name="Straight Connector 40">
            <a:extLst>
              <a:ext uri="{FF2B5EF4-FFF2-40B4-BE49-F238E27FC236}">
                <a16:creationId xmlns:a16="http://schemas.microsoft.com/office/drawing/2014/main" id="{C387E29F-0EC6-434B-840C-04E4AB87CDF6}"/>
              </a:ext>
              <a:ext uri="{C183D7F6-B498-43B3-948B-1728B52AA6E4}">
                <adec:decorative xmlns:adec="http://schemas.microsoft.com/office/drawing/2017/decorative" val="1"/>
              </a:ext>
            </a:extLst>
          </p:cNvPr>
          <p:cNvCxnSpPr>
            <a:cxnSpLocks/>
          </p:cNvCxnSpPr>
          <p:nvPr/>
        </p:nvCxnSpPr>
        <p:spPr>
          <a:xfrm>
            <a:off x="1570644" y="2667085"/>
            <a:ext cx="1042768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42" name="Picture 41" descr="Icon of a key">
            <a:extLst>
              <a:ext uri="{FF2B5EF4-FFF2-40B4-BE49-F238E27FC236}">
                <a16:creationId xmlns:a16="http://schemas.microsoft.com/office/drawing/2014/main" id="{EBCCD4FB-CC27-4492-A268-9D4B7B8EC20A}"/>
              </a:ext>
            </a:extLst>
          </p:cNvPr>
          <p:cNvPicPr>
            <a:picLocks noChangeAspect="1"/>
          </p:cNvPicPr>
          <p:nvPr/>
        </p:nvPicPr>
        <p:blipFill>
          <a:blip r:embed="rId4"/>
          <a:stretch>
            <a:fillRect/>
          </a:stretch>
        </p:blipFill>
        <p:spPr>
          <a:xfrm>
            <a:off x="431429" y="2828224"/>
            <a:ext cx="894588" cy="894588"/>
          </a:xfrm>
          <a:prstGeom prst="rect">
            <a:avLst/>
          </a:prstGeom>
        </p:spPr>
      </p:pic>
      <p:sp>
        <p:nvSpPr>
          <p:cNvPr id="43" name="Rectangle 42">
            <a:extLst>
              <a:ext uri="{FF2B5EF4-FFF2-40B4-BE49-F238E27FC236}">
                <a16:creationId xmlns:a16="http://schemas.microsoft.com/office/drawing/2014/main" id="{E1CF1CFD-3EFE-44FC-9D9A-95F2BB5D8E14}"/>
              </a:ext>
            </a:extLst>
          </p:cNvPr>
          <p:cNvSpPr/>
          <p:nvPr/>
        </p:nvSpPr>
        <p:spPr>
          <a:xfrm>
            <a:off x="1570644" y="3091968"/>
            <a:ext cx="10387861" cy="36612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nSpc>
                <a:spcPct val="107000"/>
              </a:lnSpc>
            </a:pPr>
            <a:r>
              <a:rPr lang="en-US" sz="2400">
                <a:solidFill>
                  <a:schemeClr val="tx1"/>
                </a:solidFill>
              </a:rPr>
              <a:t>Immutability</a:t>
            </a:r>
          </a:p>
        </p:txBody>
      </p:sp>
      <p:cxnSp>
        <p:nvCxnSpPr>
          <p:cNvPr id="44" name="Straight Connector 43">
            <a:extLst>
              <a:ext uri="{FF2B5EF4-FFF2-40B4-BE49-F238E27FC236}">
                <a16:creationId xmlns:a16="http://schemas.microsoft.com/office/drawing/2014/main" id="{779048C0-63D7-4385-BF95-4729C567A9B9}"/>
              </a:ext>
              <a:ext uri="{C183D7F6-B498-43B3-948B-1728B52AA6E4}">
                <adec:decorative xmlns:adec="http://schemas.microsoft.com/office/drawing/2017/decorative" val="1"/>
              </a:ext>
            </a:extLst>
          </p:cNvPr>
          <p:cNvCxnSpPr>
            <a:cxnSpLocks/>
          </p:cNvCxnSpPr>
          <p:nvPr/>
        </p:nvCxnSpPr>
        <p:spPr>
          <a:xfrm>
            <a:off x="1570644" y="3825325"/>
            <a:ext cx="1042768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45" name="Picture 44" descr="Icon of a top view section of human brain">
            <a:extLst>
              <a:ext uri="{FF2B5EF4-FFF2-40B4-BE49-F238E27FC236}">
                <a16:creationId xmlns:a16="http://schemas.microsoft.com/office/drawing/2014/main" id="{6FEBF719-D80F-406A-8127-75E9C006A337}"/>
              </a:ext>
            </a:extLst>
          </p:cNvPr>
          <p:cNvPicPr>
            <a:picLocks noChangeAspect="1"/>
          </p:cNvPicPr>
          <p:nvPr/>
        </p:nvPicPr>
        <p:blipFill>
          <a:blip r:embed="rId5"/>
          <a:stretch>
            <a:fillRect/>
          </a:stretch>
        </p:blipFill>
        <p:spPr>
          <a:xfrm>
            <a:off x="431429" y="4037702"/>
            <a:ext cx="894588" cy="894588"/>
          </a:xfrm>
          <a:prstGeom prst="rect">
            <a:avLst/>
          </a:prstGeom>
        </p:spPr>
      </p:pic>
      <p:sp>
        <p:nvSpPr>
          <p:cNvPr id="46" name="Rectangle 45">
            <a:extLst>
              <a:ext uri="{FF2B5EF4-FFF2-40B4-BE49-F238E27FC236}">
                <a16:creationId xmlns:a16="http://schemas.microsoft.com/office/drawing/2014/main" id="{3B85BA09-E4A8-4A74-BCF2-208D9CA88052}"/>
              </a:ext>
            </a:extLst>
          </p:cNvPr>
          <p:cNvSpPr/>
          <p:nvPr/>
        </p:nvSpPr>
        <p:spPr>
          <a:xfrm>
            <a:off x="1570644" y="4302417"/>
            <a:ext cx="10387861" cy="36612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nSpc>
                <a:spcPct val="107000"/>
              </a:lnSpc>
              <a:spcAft>
                <a:spcPts val="816"/>
              </a:spcAft>
            </a:pPr>
            <a:r>
              <a:rPr lang="en-US" sz="2400">
                <a:solidFill>
                  <a:schemeClr val="tx1"/>
                </a:solidFill>
              </a:rPr>
              <a:t>Versioning</a:t>
            </a:r>
          </a:p>
        </p:txBody>
      </p:sp>
      <p:cxnSp>
        <p:nvCxnSpPr>
          <p:cNvPr id="47" name="Straight Connector 46">
            <a:extLst>
              <a:ext uri="{FF2B5EF4-FFF2-40B4-BE49-F238E27FC236}">
                <a16:creationId xmlns:a16="http://schemas.microsoft.com/office/drawing/2014/main" id="{5C69574E-4332-4E9C-AA0F-A1FE084D2C84}"/>
              </a:ext>
              <a:ext uri="{C183D7F6-B498-43B3-948B-1728B52AA6E4}">
                <adec:decorative xmlns:adec="http://schemas.microsoft.com/office/drawing/2017/decorative" val="1"/>
              </a:ext>
            </a:extLst>
          </p:cNvPr>
          <p:cNvCxnSpPr>
            <a:cxnSpLocks/>
          </p:cNvCxnSpPr>
          <p:nvPr/>
        </p:nvCxnSpPr>
        <p:spPr>
          <a:xfrm>
            <a:off x="1570644" y="5120725"/>
            <a:ext cx="1042768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48" name="Picture 47" descr="Icon of a document">
            <a:extLst>
              <a:ext uri="{FF2B5EF4-FFF2-40B4-BE49-F238E27FC236}">
                <a16:creationId xmlns:a16="http://schemas.microsoft.com/office/drawing/2014/main" id="{3E823C9F-1E56-438B-8D77-C77A30F18012}"/>
              </a:ext>
            </a:extLst>
          </p:cNvPr>
          <p:cNvPicPr>
            <a:picLocks noChangeAspect="1"/>
          </p:cNvPicPr>
          <p:nvPr/>
        </p:nvPicPr>
        <p:blipFill>
          <a:blip r:embed="rId6"/>
          <a:stretch>
            <a:fillRect/>
          </a:stretch>
        </p:blipFill>
        <p:spPr>
          <a:xfrm>
            <a:off x="431429" y="5246625"/>
            <a:ext cx="894588" cy="896112"/>
          </a:xfrm>
          <a:prstGeom prst="rect">
            <a:avLst/>
          </a:prstGeom>
        </p:spPr>
      </p:pic>
      <p:sp>
        <p:nvSpPr>
          <p:cNvPr id="49" name="Rectangle 48">
            <a:extLst>
              <a:ext uri="{FF2B5EF4-FFF2-40B4-BE49-F238E27FC236}">
                <a16:creationId xmlns:a16="http://schemas.microsoft.com/office/drawing/2014/main" id="{FA19BC4F-438C-48C3-8953-F572064EB88B}"/>
              </a:ext>
            </a:extLst>
          </p:cNvPr>
          <p:cNvSpPr/>
          <p:nvPr/>
        </p:nvSpPr>
        <p:spPr>
          <a:xfrm>
            <a:off x="1570644" y="5512865"/>
            <a:ext cx="10387861" cy="36612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nSpc>
                <a:spcPct val="107000"/>
              </a:lnSpc>
              <a:spcAft>
                <a:spcPts val="816"/>
              </a:spcAft>
            </a:pPr>
            <a:r>
              <a:rPr lang="en-US" sz="2400">
                <a:solidFill>
                  <a:schemeClr val="tx1"/>
                </a:solidFill>
              </a:rPr>
              <a:t>Reading material</a:t>
            </a:r>
          </a:p>
        </p:txBody>
      </p:sp>
    </p:spTree>
    <p:extLst>
      <p:ext uri="{BB962C8B-B14F-4D97-AF65-F5344CB8AC3E}">
        <p14:creationId xmlns:p14="http://schemas.microsoft.com/office/powerpoint/2010/main" val="1652545037"/>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EFA9EF-EBA4-964C-B2C3-CA2524BAE48C}"/>
              </a:ext>
            </a:extLst>
          </p:cNvPr>
          <p:cNvSpPr>
            <a:spLocks noGrp="1"/>
          </p:cNvSpPr>
          <p:nvPr>
            <p:ph type="title"/>
          </p:nvPr>
        </p:nvSpPr>
        <p:spPr/>
        <p:txBody>
          <a:bodyPr/>
          <a:lstStyle/>
          <a:p>
            <a:r>
              <a:rPr lang="en-US"/>
              <a:t>Selecting an artifact source </a:t>
            </a:r>
          </a:p>
        </p:txBody>
      </p:sp>
      <p:sp>
        <p:nvSpPr>
          <p:cNvPr id="3" name="Rectangle 2">
            <a:extLst>
              <a:ext uri="{FF2B5EF4-FFF2-40B4-BE49-F238E27FC236}">
                <a16:creationId xmlns:a16="http://schemas.microsoft.com/office/drawing/2014/main" id="{2C0EB651-4AED-4C19-A738-B076781DF745}"/>
              </a:ext>
            </a:extLst>
          </p:cNvPr>
          <p:cNvSpPr/>
          <p:nvPr/>
        </p:nvSpPr>
        <p:spPr>
          <a:xfrm>
            <a:off x="5452643" y="3497262"/>
            <a:ext cx="1531188" cy="646331"/>
          </a:xfrm>
          <a:prstGeom prst="rect">
            <a:avLst/>
          </a:prstGeom>
        </p:spPr>
        <p:txBody>
          <a:bodyPr wrap="square">
            <a:spAutoFit/>
          </a:bodyPr>
          <a:lstStyle/>
          <a:p>
            <a:pPr algn="ctr"/>
            <a:r>
              <a:rPr lang="en-US" sz="3600">
                <a:latin typeface="Segoe UI Semibold" panose="020B0702040204020203" pitchFamily="34" charset="0"/>
                <a:cs typeface="Segoe UI Semibold" panose="020B0702040204020203" pitchFamily="34" charset="0"/>
              </a:rPr>
              <a:t>DEMO</a:t>
            </a:r>
            <a:endParaRPr lang="en-US" sz="2000">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3394103013"/>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1DB5EE-7124-4026-AA03-7661A8DDC31D}"/>
              </a:ext>
            </a:extLst>
          </p:cNvPr>
          <p:cNvSpPr>
            <a:spLocks noGrp="1"/>
          </p:cNvSpPr>
          <p:nvPr>
            <p:ph type="title"/>
          </p:nvPr>
        </p:nvSpPr>
        <p:spPr/>
        <p:txBody>
          <a:bodyPr/>
          <a:lstStyle/>
          <a:p>
            <a:r>
              <a:rPr lang="en-US"/>
              <a:t>Deployment stages</a:t>
            </a:r>
          </a:p>
        </p:txBody>
      </p:sp>
      <p:pic>
        <p:nvPicPr>
          <p:cNvPr id="43" name="Picture 42">
            <a:extLst>
              <a:ext uri="{FF2B5EF4-FFF2-40B4-BE49-F238E27FC236}">
                <a16:creationId xmlns:a16="http://schemas.microsoft.com/office/drawing/2014/main" id="{5C47F91E-CB5F-4077-86EA-CFB0F6238961}"/>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427038" y="1218041"/>
            <a:ext cx="850392" cy="850392"/>
          </a:xfrm>
          <a:prstGeom prst="rect">
            <a:avLst/>
          </a:prstGeom>
        </p:spPr>
      </p:pic>
      <p:sp>
        <p:nvSpPr>
          <p:cNvPr id="44" name="TextBox 43">
            <a:extLst>
              <a:ext uri="{FF2B5EF4-FFF2-40B4-BE49-F238E27FC236}">
                <a16:creationId xmlns:a16="http://schemas.microsoft.com/office/drawing/2014/main" id="{719F961E-2D6D-4E02-AAD3-81D5340CF483}"/>
              </a:ext>
            </a:extLst>
          </p:cNvPr>
          <p:cNvSpPr txBox="1"/>
          <p:nvPr/>
        </p:nvSpPr>
        <p:spPr>
          <a:xfrm>
            <a:off x="1551437" y="1218041"/>
            <a:ext cx="10437345" cy="1215717"/>
          </a:xfrm>
          <a:prstGeom prst="rect">
            <a:avLst/>
          </a:prstGeom>
          <a:noFill/>
        </p:spPr>
        <p:txBody>
          <a:bodyPr wrap="square" lIns="0" tIns="0" rIns="0" bIns="0" rtlCol="0">
            <a:spAutoFit/>
          </a:bodyPr>
          <a:lstStyle/>
          <a:p>
            <a:pPr lvl="0"/>
            <a:r>
              <a:rPr lang="en-US" sz="2000">
                <a:latin typeface="+mj-lt"/>
              </a:rPr>
              <a:t>What is a stage?</a:t>
            </a:r>
          </a:p>
          <a:p>
            <a:pPr marL="0" lvl="1">
              <a:spcAft>
                <a:spcPts val="300"/>
              </a:spcAft>
            </a:pPr>
            <a:r>
              <a:rPr lang="en-US"/>
              <a:t>Many different terms used in various release tools</a:t>
            </a:r>
          </a:p>
          <a:p>
            <a:pPr marL="0" lvl="1">
              <a:spcAft>
                <a:spcPts val="300"/>
              </a:spcAft>
            </a:pPr>
            <a:r>
              <a:rPr lang="en-US"/>
              <a:t>Stages/environment </a:t>
            </a:r>
          </a:p>
          <a:p>
            <a:pPr marL="0" lvl="1">
              <a:spcAft>
                <a:spcPts val="300"/>
              </a:spcAft>
            </a:pPr>
            <a:r>
              <a:rPr lang="en-US"/>
              <a:t>It is a dedicated place where people can fulfill their needs</a:t>
            </a:r>
          </a:p>
        </p:txBody>
      </p:sp>
      <p:cxnSp>
        <p:nvCxnSpPr>
          <p:cNvPr id="45" name="Straight Connector 44">
            <a:extLst>
              <a:ext uri="{FF2B5EF4-FFF2-40B4-BE49-F238E27FC236}">
                <a16:creationId xmlns:a16="http://schemas.microsoft.com/office/drawing/2014/main" id="{9978FE4C-8C0B-4180-9D48-8AA7997E67EA}"/>
              </a:ext>
              <a:ext uri="{C183D7F6-B498-43B3-948B-1728B52AA6E4}">
                <adec:decorative xmlns:adec="http://schemas.microsoft.com/office/drawing/2017/decorative" val="1"/>
              </a:ext>
            </a:extLst>
          </p:cNvPr>
          <p:cNvCxnSpPr>
            <a:cxnSpLocks/>
          </p:cNvCxnSpPr>
          <p:nvPr/>
        </p:nvCxnSpPr>
        <p:spPr>
          <a:xfrm>
            <a:off x="1551437" y="2643697"/>
            <a:ext cx="1045800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46" name="Picture 45">
            <a:extLst>
              <a:ext uri="{FF2B5EF4-FFF2-40B4-BE49-F238E27FC236}">
                <a16:creationId xmlns:a16="http://schemas.microsoft.com/office/drawing/2014/main" id="{5FC2E0CD-4835-4005-A5A8-86FB88F91751}"/>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427038" y="2675424"/>
            <a:ext cx="850392" cy="848868"/>
          </a:xfrm>
          <a:prstGeom prst="rect">
            <a:avLst/>
          </a:prstGeom>
        </p:spPr>
      </p:pic>
      <p:sp>
        <p:nvSpPr>
          <p:cNvPr id="47" name="TextBox 46">
            <a:extLst>
              <a:ext uri="{FF2B5EF4-FFF2-40B4-BE49-F238E27FC236}">
                <a16:creationId xmlns:a16="http://schemas.microsoft.com/office/drawing/2014/main" id="{396EB318-6C33-45A7-BCD3-F86C37DE93FC}"/>
              </a:ext>
            </a:extLst>
          </p:cNvPr>
          <p:cNvSpPr txBox="1"/>
          <p:nvPr/>
        </p:nvSpPr>
        <p:spPr>
          <a:xfrm>
            <a:off x="1551437" y="2945970"/>
            <a:ext cx="10437345" cy="307777"/>
          </a:xfrm>
          <a:prstGeom prst="rect">
            <a:avLst/>
          </a:prstGeom>
          <a:noFill/>
        </p:spPr>
        <p:txBody>
          <a:bodyPr wrap="none" lIns="0" tIns="0" rIns="0" bIns="0" rtlCol="0">
            <a:spAutoFit/>
          </a:bodyPr>
          <a:lstStyle/>
          <a:p>
            <a:r>
              <a:rPr lang="en-US" sz="2000"/>
              <a:t>What is your target environment?</a:t>
            </a:r>
          </a:p>
        </p:txBody>
      </p:sp>
      <p:cxnSp>
        <p:nvCxnSpPr>
          <p:cNvPr id="48" name="Straight Connector 47">
            <a:extLst>
              <a:ext uri="{FF2B5EF4-FFF2-40B4-BE49-F238E27FC236}">
                <a16:creationId xmlns:a16="http://schemas.microsoft.com/office/drawing/2014/main" id="{1C96887D-5F59-44E9-8B1B-06505C037AE2}"/>
              </a:ext>
              <a:ext uri="{C183D7F6-B498-43B3-948B-1728B52AA6E4}">
                <adec:decorative xmlns:adec="http://schemas.microsoft.com/office/drawing/2017/decorative" val="1"/>
              </a:ext>
            </a:extLst>
          </p:cNvPr>
          <p:cNvCxnSpPr>
            <a:cxnSpLocks/>
          </p:cNvCxnSpPr>
          <p:nvPr/>
        </p:nvCxnSpPr>
        <p:spPr>
          <a:xfrm>
            <a:off x="1551437" y="3569356"/>
            <a:ext cx="1045800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49" name="Picture 48">
            <a:extLst>
              <a:ext uri="{FF2B5EF4-FFF2-40B4-BE49-F238E27FC236}">
                <a16:creationId xmlns:a16="http://schemas.microsoft.com/office/drawing/2014/main" id="{5A81D782-7222-4D8A-BEDF-43D35CF889E2}"/>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427038" y="3613658"/>
            <a:ext cx="848868" cy="850392"/>
          </a:xfrm>
          <a:prstGeom prst="rect">
            <a:avLst/>
          </a:prstGeom>
        </p:spPr>
      </p:pic>
      <p:sp>
        <p:nvSpPr>
          <p:cNvPr id="50" name="TextBox 49">
            <a:extLst>
              <a:ext uri="{FF2B5EF4-FFF2-40B4-BE49-F238E27FC236}">
                <a16:creationId xmlns:a16="http://schemas.microsoft.com/office/drawing/2014/main" id="{C7716B7A-0BEF-4E3C-9A59-A294DA49B352}"/>
              </a:ext>
            </a:extLst>
          </p:cNvPr>
          <p:cNvSpPr txBox="1"/>
          <p:nvPr/>
        </p:nvSpPr>
        <p:spPr>
          <a:xfrm>
            <a:off x="1551437" y="3884966"/>
            <a:ext cx="10437345" cy="307777"/>
          </a:xfrm>
          <a:prstGeom prst="rect">
            <a:avLst/>
          </a:prstGeom>
          <a:noFill/>
        </p:spPr>
        <p:txBody>
          <a:bodyPr wrap="square" lIns="0" tIns="0" rIns="0" bIns="0" rtlCol="0">
            <a:spAutoFit/>
          </a:bodyPr>
          <a:lstStyle/>
          <a:p>
            <a:pPr lvl="0"/>
            <a:r>
              <a:rPr lang="en-US" sz="2000"/>
              <a:t>Long-lived or short-lived environments</a:t>
            </a:r>
          </a:p>
        </p:txBody>
      </p:sp>
      <p:cxnSp>
        <p:nvCxnSpPr>
          <p:cNvPr id="51" name="Straight Connector 50">
            <a:extLst>
              <a:ext uri="{FF2B5EF4-FFF2-40B4-BE49-F238E27FC236}">
                <a16:creationId xmlns:a16="http://schemas.microsoft.com/office/drawing/2014/main" id="{97AB0EA6-DE85-407E-B8B8-F354091E3F68}"/>
              </a:ext>
              <a:ext uri="{C183D7F6-B498-43B3-948B-1728B52AA6E4}">
                <adec:decorative xmlns:adec="http://schemas.microsoft.com/office/drawing/2017/decorative" val="1"/>
              </a:ext>
            </a:extLst>
          </p:cNvPr>
          <p:cNvCxnSpPr>
            <a:cxnSpLocks/>
          </p:cNvCxnSpPr>
          <p:nvPr/>
        </p:nvCxnSpPr>
        <p:spPr>
          <a:xfrm>
            <a:off x="1551437" y="4549391"/>
            <a:ext cx="1045800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52" name="Picture 51">
            <a:extLst>
              <a:ext uri="{FF2B5EF4-FFF2-40B4-BE49-F238E27FC236}">
                <a16:creationId xmlns:a16="http://schemas.microsoft.com/office/drawing/2014/main" id="{C3BE2916-3CF9-4C3E-BEF1-5EA73DD77D1E}"/>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427038" y="4634732"/>
            <a:ext cx="850392" cy="850392"/>
          </a:xfrm>
          <a:prstGeom prst="rect">
            <a:avLst/>
          </a:prstGeom>
        </p:spPr>
      </p:pic>
      <p:sp>
        <p:nvSpPr>
          <p:cNvPr id="55" name="TextBox 54">
            <a:extLst>
              <a:ext uri="{FF2B5EF4-FFF2-40B4-BE49-F238E27FC236}">
                <a16:creationId xmlns:a16="http://schemas.microsoft.com/office/drawing/2014/main" id="{0BD046C8-D6DF-412A-8BCA-DAB8725582E8}"/>
              </a:ext>
            </a:extLst>
          </p:cNvPr>
          <p:cNvSpPr txBox="1"/>
          <p:nvPr/>
        </p:nvSpPr>
        <p:spPr>
          <a:xfrm>
            <a:off x="1551437" y="4906040"/>
            <a:ext cx="10437345" cy="307777"/>
          </a:xfrm>
          <a:prstGeom prst="rect">
            <a:avLst/>
          </a:prstGeom>
          <a:noFill/>
        </p:spPr>
        <p:txBody>
          <a:bodyPr wrap="none" lIns="0" tIns="0" rIns="0" bIns="0" rtlCol="0">
            <a:spAutoFit/>
          </a:bodyPr>
          <a:lstStyle/>
          <a:p>
            <a:r>
              <a:rPr lang="en-US" sz="2000"/>
              <a:t>Purpose of an environment</a:t>
            </a:r>
          </a:p>
        </p:txBody>
      </p:sp>
      <p:cxnSp>
        <p:nvCxnSpPr>
          <p:cNvPr id="59" name="Straight Connector 58">
            <a:extLst>
              <a:ext uri="{FF2B5EF4-FFF2-40B4-BE49-F238E27FC236}">
                <a16:creationId xmlns:a16="http://schemas.microsoft.com/office/drawing/2014/main" id="{A4E201FD-FE02-435A-A1BE-0BF93ADA2E1E}"/>
              </a:ext>
              <a:ext uri="{C183D7F6-B498-43B3-948B-1728B52AA6E4}">
                <adec:decorative xmlns:adec="http://schemas.microsoft.com/office/drawing/2017/decorative" val="1"/>
              </a:ext>
            </a:extLst>
          </p:cNvPr>
          <p:cNvCxnSpPr>
            <a:cxnSpLocks/>
          </p:cNvCxnSpPr>
          <p:nvPr/>
        </p:nvCxnSpPr>
        <p:spPr>
          <a:xfrm>
            <a:off x="1551437" y="5570466"/>
            <a:ext cx="1045800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60" name="Picture 59">
            <a:extLst>
              <a:ext uri="{FF2B5EF4-FFF2-40B4-BE49-F238E27FC236}">
                <a16:creationId xmlns:a16="http://schemas.microsoft.com/office/drawing/2014/main" id="{55F2AAB2-DA93-4A12-B893-5F495A4F2C18}"/>
              </a:ex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a:off x="427038" y="5655807"/>
            <a:ext cx="850392" cy="850392"/>
          </a:xfrm>
          <a:prstGeom prst="rect">
            <a:avLst/>
          </a:prstGeom>
        </p:spPr>
      </p:pic>
      <p:sp>
        <p:nvSpPr>
          <p:cNvPr id="61" name="TextBox 60">
            <a:extLst>
              <a:ext uri="{FF2B5EF4-FFF2-40B4-BE49-F238E27FC236}">
                <a16:creationId xmlns:a16="http://schemas.microsoft.com/office/drawing/2014/main" id="{45B5EC40-AE9B-4A57-930B-00BD91F0FBAC}"/>
              </a:ext>
            </a:extLst>
          </p:cNvPr>
          <p:cNvSpPr txBox="1"/>
          <p:nvPr/>
        </p:nvSpPr>
        <p:spPr>
          <a:xfrm>
            <a:off x="1551437" y="5927115"/>
            <a:ext cx="10437345" cy="307777"/>
          </a:xfrm>
          <a:prstGeom prst="rect">
            <a:avLst/>
          </a:prstGeom>
          <a:noFill/>
        </p:spPr>
        <p:txBody>
          <a:bodyPr wrap="none" lIns="0" tIns="0" rIns="0" bIns="0" rtlCol="0">
            <a:spAutoFit/>
          </a:bodyPr>
          <a:lstStyle/>
          <a:p>
            <a:r>
              <a:rPr lang="en-US" sz="2000"/>
              <a:t>Feature release and bugfix</a:t>
            </a:r>
          </a:p>
        </p:txBody>
      </p:sp>
    </p:spTree>
    <p:extLst>
      <p:ext uri="{BB962C8B-B14F-4D97-AF65-F5344CB8AC3E}">
        <p14:creationId xmlns:p14="http://schemas.microsoft.com/office/powerpoint/2010/main" val="3726102296"/>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D8665D-5A50-4F07-9D33-48CCD3FD74C7}"/>
              </a:ext>
            </a:extLst>
          </p:cNvPr>
          <p:cNvSpPr>
            <a:spLocks noGrp="1"/>
          </p:cNvSpPr>
          <p:nvPr>
            <p:ph type="title"/>
          </p:nvPr>
        </p:nvSpPr>
        <p:spPr/>
        <p:txBody>
          <a:bodyPr/>
          <a:lstStyle/>
          <a:p>
            <a:r>
              <a:rPr lang="en-US"/>
              <a:t>Lesson 01: Module overview</a:t>
            </a:r>
          </a:p>
        </p:txBody>
      </p:sp>
      <p:pic>
        <p:nvPicPr>
          <p:cNvPr id="2" name="Picture 1" descr="Icon of a magnifying glass">
            <a:extLst>
              <a:ext uri="{FF2B5EF4-FFF2-40B4-BE49-F238E27FC236}">
                <a16:creationId xmlns:a16="http://schemas.microsoft.com/office/drawing/2014/main" id="{F3EAA124-4011-4F4F-A78D-8FE04330A60B}"/>
              </a:ext>
            </a:extLst>
          </p:cNvPr>
          <p:cNvPicPr>
            <a:picLocks noChangeAspect="1"/>
          </p:cNvPicPr>
          <p:nvPr/>
        </p:nvPicPr>
        <p:blipFill>
          <a:blip r:embed="rId2"/>
          <a:stretch>
            <a:fillRect/>
          </a:stretch>
        </p:blipFill>
        <p:spPr>
          <a:xfrm>
            <a:off x="10380641" y="2958295"/>
            <a:ext cx="1077934" cy="1077934"/>
          </a:xfrm>
          <a:prstGeom prst="rect">
            <a:avLst/>
          </a:prstGeom>
        </p:spPr>
      </p:pic>
    </p:spTree>
    <p:extLst>
      <p:ext uri="{BB962C8B-B14F-4D97-AF65-F5344CB8AC3E}">
        <p14:creationId xmlns:p14="http://schemas.microsoft.com/office/powerpoint/2010/main" val="3060697331"/>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itle 53">
            <a:extLst>
              <a:ext uri="{FF2B5EF4-FFF2-40B4-BE49-F238E27FC236}">
                <a16:creationId xmlns:a16="http://schemas.microsoft.com/office/drawing/2014/main" id="{B01D1DDF-D69F-4FA6-80C5-EDF0BAB613DA}"/>
              </a:ext>
            </a:extLst>
          </p:cNvPr>
          <p:cNvSpPr>
            <a:spLocks noGrp="1"/>
          </p:cNvSpPr>
          <p:nvPr>
            <p:ph type="title"/>
          </p:nvPr>
        </p:nvSpPr>
        <p:spPr>
          <a:xfrm>
            <a:off x="465138" y="632779"/>
            <a:ext cx="11533187" cy="383246"/>
          </a:xfrm>
        </p:spPr>
        <p:txBody>
          <a:bodyPr/>
          <a:lstStyle/>
          <a:p>
            <a:r>
              <a:rPr lang="en-US" sz="2600"/>
              <a:t>Discussion – What deployment stages would you define for your organization?</a:t>
            </a:r>
          </a:p>
        </p:txBody>
      </p:sp>
      <p:sp>
        <p:nvSpPr>
          <p:cNvPr id="97" name="TextBox 96">
            <a:extLst>
              <a:ext uri="{FF2B5EF4-FFF2-40B4-BE49-F238E27FC236}">
                <a16:creationId xmlns:a16="http://schemas.microsoft.com/office/drawing/2014/main" id="{BD8F2AE4-B7BB-41B4-9AA7-92BA74D02589}"/>
              </a:ext>
            </a:extLst>
          </p:cNvPr>
          <p:cNvSpPr txBox="1"/>
          <p:nvPr/>
        </p:nvSpPr>
        <p:spPr>
          <a:xfrm>
            <a:off x="465137" y="1219051"/>
            <a:ext cx="11506199" cy="800219"/>
          </a:xfrm>
          <a:prstGeom prst="rect">
            <a:avLst/>
          </a:prstGeom>
          <a:noFill/>
        </p:spPr>
        <p:txBody>
          <a:bodyPr wrap="square" lIns="0" tIns="0" rIns="0" bIns="0" anchor="ctr">
            <a:spAutoFit/>
          </a:bodyPr>
          <a:lstStyle/>
          <a:p>
            <a:pPr>
              <a:spcBef>
                <a:spcPts val="600"/>
              </a:spcBef>
              <a:spcAft>
                <a:spcPts val="600"/>
              </a:spcAft>
            </a:pPr>
            <a:r>
              <a:rPr lang="en-US" sz="2200" dirty="0">
                <a:latin typeface="+mj-lt"/>
              </a:rPr>
              <a:t>Discuss what deployment stages you recognize in your organization.</a:t>
            </a:r>
          </a:p>
          <a:p>
            <a:pPr>
              <a:spcBef>
                <a:spcPts val="600"/>
              </a:spcBef>
              <a:spcAft>
                <a:spcPts val="600"/>
              </a:spcAft>
            </a:pPr>
            <a:r>
              <a:rPr lang="en-US" sz="2000" dirty="0">
                <a:latin typeface="+mj-lt"/>
              </a:rPr>
              <a:t>Consider the following things:</a:t>
            </a:r>
          </a:p>
        </p:txBody>
      </p:sp>
      <p:pic>
        <p:nvPicPr>
          <p:cNvPr id="98" name="Picture 97">
            <a:extLst>
              <a:ext uri="{FF2B5EF4-FFF2-40B4-BE49-F238E27FC236}">
                <a16:creationId xmlns:a16="http://schemas.microsoft.com/office/drawing/2014/main" id="{3E2E415F-CC80-4012-9166-ACE0E4E75015}"/>
              </a:ext>
            </a:extLst>
          </p:cNvPr>
          <p:cNvPicPr>
            <a:picLocks noChangeAspect="1"/>
          </p:cNvPicPr>
          <p:nvPr/>
        </p:nvPicPr>
        <p:blipFill>
          <a:blip r:embed="rId3"/>
          <a:stretch>
            <a:fillRect/>
          </a:stretch>
        </p:blipFill>
        <p:spPr>
          <a:xfrm>
            <a:off x="438301" y="2136214"/>
            <a:ext cx="755904" cy="757428"/>
          </a:xfrm>
          <a:prstGeom prst="rect">
            <a:avLst/>
          </a:prstGeom>
        </p:spPr>
      </p:pic>
      <p:sp>
        <p:nvSpPr>
          <p:cNvPr id="99" name="Rectangle 98">
            <a:extLst>
              <a:ext uri="{FF2B5EF4-FFF2-40B4-BE49-F238E27FC236}">
                <a16:creationId xmlns:a16="http://schemas.microsoft.com/office/drawing/2014/main" id="{3A9449A1-3C37-4DF2-BB48-9144640EEDAC}"/>
              </a:ext>
            </a:extLst>
          </p:cNvPr>
          <p:cNvSpPr/>
          <p:nvPr/>
        </p:nvSpPr>
        <p:spPr>
          <a:xfrm>
            <a:off x="1350535" y="2377647"/>
            <a:ext cx="4426929" cy="27456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nSpc>
                <a:spcPct val="107000"/>
              </a:lnSpc>
            </a:pPr>
            <a:r>
              <a:rPr lang="en-US">
                <a:solidFill>
                  <a:schemeClr val="tx1"/>
                </a:solidFill>
              </a:rPr>
              <a:t>Is your stage long lived or short lived?</a:t>
            </a:r>
          </a:p>
        </p:txBody>
      </p:sp>
      <p:pic>
        <p:nvPicPr>
          <p:cNvPr id="100" name="Picture 99">
            <a:extLst>
              <a:ext uri="{FF2B5EF4-FFF2-40B4-BE49-F238E27FC236}">
                <a16:creationId xmlns:a16="http://schemas.microsoft.com/office/drawing/2014/main" id="{13AB40B1-B00C-47E4-975B-2A8FC2A83457}"/>
              </a:ext>
            </a:extLst>
          </p:cNvPr>
          <p:cNvPicPr>
            <a:picLocks noChangeAspect="1"/>
          </p:cNvPicPr>
          <p:nvPr/>
        </p:nvPicPr>
        <p:blipFill>
          <a:blip r:embed="rId4"/>
          <a:stretch>
            <a:fillRect/>
          </a:stretch>
        </p:blipFill>
        <p:spPr>
          <a:xfrm>
            <a:off x="438301" y="3151368"/>
            <a:ext cx="755904" cy="757428"/>
          </a:xfrm>
          <a:prstGeom prst="rect">
            <a:avLst/>
          </a:prstGeom>
        </p:spPr>
      </p:pic>
      <p:sp>
        <p:nvSpPr>
          <p:cNvPr id="101" name="Rectangle 100">
            <a:extLst>
              <a:ext uri="{FF2B5EF4-FFF2-40B4-BE49-F238E27FC236}">
                <a16:creationId xmlns:a16="http://schemas.microsoft.com/office/drawing/2014/main" id="{B9682143-0DBC-467B-8FEA-1706D30E350B}"/>
              </a:ext>
            </a:extLst>
          </p:cNvPr>
          <p:cNvSpPr/>
          <p:nvPr/>
        </p:nvSpPr>
        <p:spPr>
          <a:xfrm>
            <a:off x="1350535" y="3392801"/>
            <a:ext cx="4426929" cy="27456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nSpc>
                <a:spcPct val="107000"/>
              </a:lnSpc>
            </a:pPr>
            <a:r>
              <a:rPr lang="en-US">
                <a:solidFill>
                  <a:schemeClr val="tx1"/>
                </a:solidFill>
              </a:rPr>
              <a:t>What is the purpose of this specific stage?</a:t>
            </a:r>
          </a:p>
        </p:txBody>
      </p:sp>
      <p:pic>
        <p:nvPicPr>
          <p:cNvPr id="102" name="Picture 101">
            <a:extLst>
              <a:ext uri="{FF2B5EF4-FFF2-40B4-BE49-F238E27FC236}">
                <a16:creationId xmlns:a16="http://schemas.microsoft.com/office/drawing/2014/main" id="{941D3B1E-A8D1-46E0-BA83-55B0F0997371}"/>
              </a:ext>
            </a:extLst>
          </p:cNvPr>
          <p:cNvPicPr>
            <a:picLocks noChangeAspect="1"/>
          </p:cNvPicPr>
          <p:nvPr/>
        </p:nvPicPr>
        <p:blipFill>
          <a:blip r:embed="rId5"/>
          <a:stretch>
            <a:fillRect/>
          </a:stretch>
        </p:blipFill>
        <p:spPr>
          <a:xfrm>
            <a:off x="438301" y="4168770"/>
            <a:ext cx="755904" cy="757428"/>
          </a:xfrm>
          <a:prstGeom prst="rect">
            <a:avLst/>
          </a:prstGeom>
        </p:spPr>
      </p:pic>
      <p:sp>
        <p:nvSpPr>
          <p:cNvPr id="103" name="Rectangle 102">
            <a:extLst>
              <a:ext uri="{FF2B5EF4-FFF2-40B4-BE49-F238E27FC236}">
                <a16:creationId xmlns:a16="http://schemas.microsoft.com/office/drawing/2014/main" id="{1CC56F6F-0AC7-4443-B7DF-13A510286299}"/>
              </a:ext>
            </a:extLst>
          </p:cNvPr>
          <p:cNvSpPr/>
          <p:nvPr/>
        </p:nvSpPr>
        <p:spPr>
          <a:xfrm>
            <a:off x="1350535" y="4410203"/>
            <a:ext cx="4426929" cy="27456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nSpc>
                <a:spcPct val="107000"/>
              </a:lnSpc>
              <a:spcAft>
                <a:spcPts val="816"/>
              </a:spcAft>
            </a:pPr>
            <a:r>
              <a:rPr lang="en-US">
                <a:solidFill>
                  <a:schemeClr val="tx1"/>
                </a:solidFill>
              </a:rPr>
              <a:t>Who is going to use it?</a:t>
            </a:r>
          </a:p>
        </p:txBody>
      </p:sp>
      <p:pic>
        <p:nvPicPr>
          <p:cNvPr id="104" name="Picture 103">
            <a:extLst>
              <a:ext uri="{FF2B5EF4-FFF2-40B4-BE49-F238E27FC236}">
                <a16:creationId xmlns:a16="http://schemas.microsoft.com/office/drawing/2014/main" id="{1B8FC246-683B-45FC-8437-E0E776560E00}"/>
              </a:ext>
            </a:extLst>
          </p:cNvPr>
          <p:cNvPicPr>
            <a:picLocks noChangeAspect="1"/>
          </p:cNvPicPr>
          <p:nvPr/>
        </p:nvPicPr>
        <p:blipFill>
          <a:blip r:embed="rId6"/>
          <a:stretch>
            <a:fillRect/>
          </a:stretch>
        </p:blipFill>
        <p:spPr>
          <a:xfrm>
            <a:off x="438301" y="5186172"/>
            <a:ext cx="755904" cy="757428"/>
          </a:xfrm>
          <a:prstGeom prst="rect">
            <a:avLst/>
          </a:prstGeom>
        </p:spPr>
      </p:pic>
      <p:sp>
        <p:nvSpPr>
          <p:cNvPr id="105" name="Rectangle 104">
            <a:extLst>
              <a:ext uri="{FF2B5EF4-FFF2-40B4-BE49-F238E27FC236}">
                <a16:creationId xmlns:a16="http://schemas.microsoft.com/office/drawing/2014/main" id="{51376288-7C6D-4A6A-AA81-F446EECC3013}"/>
              </a:ext>
            </a:extLst>
          </p:cNvPr>
          <p:cNvSpPr/>
          <p:nvPr/>
        </p:nvSpPr>
        <p:spPr>
          <a:xfrm>
            <a:off x="1350535" y="5279423"/>
            <a:ext cx="4426929" cy="57092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nSpc>
                <a:spcPct val="107000"/>
              </a:lnSpc>
              <a:spcAft>
                <a:spcPts val="816"/>
              </a:spcAft>
            </a:pPr>
            <a:r>
              <a:rPr lang="en-US">
                <a:solidFill>
                  <a:schemeClr val="tx1"/>
                </a:solidFill>
              </a:rPr>
              <a:t>Is your target application overwriting an existing one would always be a fresh install?</a:t>
            </a:r>
          </a:p>
        </p:txBody>
      </p:sp>
      <p:pic>
        <p:nvPicPr>
          <p:cNvPr id="106" name="Picture 105">
            <a:extLst>
              <a:ext uri="{FF2B5EF4-FFF2-40B4-BE49-F238E27FC236}">
                <a16:creationId xmlns:a16="http://schemas.microsoft.com/office/drawing/2014/main" id="{03520B79-5DEC-44E3-B673-56F918DB3C6B}"/>
              </a:ext>
            </a:extLst>
          </p:cNvPr>
          <p:cNvPicPr>
            <a:picLocks noChangeAspect="1"/>
          </p:cNvPicPr>
          <p:nvPr/>
        </p:nvPicPr>
        <p:blipFill>
          <a:blip r:embed="rId7"/>
          <a:stretch>
            <a:fillRect/>
          </a:stretch>
        </p:blipFill>
        <p:spPr>
          <a:xfrm>
            <a:off x="6056952" y="2136214"/>
            <a:ext cx="755904" cy="757428"/>
          </a:xfrm>
          <a:prstGeom prst="rect">
            <a:avLst/>
          </a:prstGeom>
        </p:spPr>
      </p:pic>
      <p:sp>
        <p:nvSpPr>
          <p:cNvPr id="107" name="Rectangle 106">
            <a:extLst>
              <a:ext uri="{FF2B5EF4-FFF2-40B4-BE49-F238E27FC236}">
                <a16:creationId xmlns:a16="http://schemas.microsoft.com/office/drawing/2014/main" id="{DCDC174F-2029-4971-9006-6A366478D0B8}"/>
              </a:ext>
            </a:extLst>
          </p:cNvPr>
          <p:cNvSpPr/>
          <p:nvPr/>
        </p:nvSpPr>
        <p:spPr>
          <a:xfrm>
            <a:off x="6969908" y="2377647"/>
            <a:ext cx="5039530" cy="27456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nSpc>
                <a:spcPct val="107000"/>
              </a:lnSpc>
            </a:pPr>
            <a:r>
              <a:rPr lang="en-US">
                <a:solidFill>
                  <a:schemeClr val="tx1"/>
                </a:solidFill>
              </a:rPr>
              <a:t>Do you need a new stage for bug fixes?</a:t>
            </a:r>
          </a:p>
        </p:txBody>
      </p:sp>
      <p:pic>
        <p:nvPicPr>
          <p:cNvPr id="108" name="Picture 107">
            <a:extLst>
              <a:ext uri="{FF2B5EF4-FFF2-40B4-BE49-F238E27FC236}">
                <a16:creationId xmlns:a16="http://schemas.microsoft.com/office/drawing/2014/main" id="{82F6BD97-8CF3-4130-AB87-31721207C490}"/>
              </a:ext>
            </a:extLst>
          </p:cNvPr>
          <p:cNvPicPr>
            <a:picLocks noChangeAspect="1"/>
          </p:cNvPicPr>
          <p:nvPr/>
        </p:nvPicPr>
        <p:blipFill>
          <a:blip r:embed="rId8"/>
          <a:stretch>
            <a:fillRect/>
          </a:stretch>
        </p:blipFill>
        <p:spPr>
          <a:xfrm>
            <a:off x="6056952" y="3151368"/>
            <a:ext cx="755904" cy="757428"/>
          </a:xfrm>
          <a:prstGeom prst="rect">
            <a:avLst/>
          </a:prstGeom>
        </p:spPr>
      </p:pic>
      <p:sp>
        <p:nvSpPr>
          <p:cNvPr id="109" name="Rectangle 108">
            <a:extLst>
              <a:ext uri="{FF2B5EF4-FFF2-40B4-BE49-F238E27FC236}">
                <a16:creationId xmlns:a16="http://schemas.microsoft.com/office/drawing/2014/main" id="{A6A8194E-FADB-481C-86E3-E517EE31CA81}"/>
              </a:ext>
            </a:extLst>
          </p:cNvPr>
          <p:cNvSpPr/>
          <p:nvPr/>
        </p:nvSpPr>
        <p:spPr>
          <a:xfrm>
            <a:off x="6969908" y="3244619"/>
            <a:ext cx="5039530" cy="57092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nSpc>
                <a:spcPct val="107000"/>
              </a:lnSpc>
            </a:pPr>
            <a:r>
              <a:rPr lang="en-US">
                <a:solidFill>
                  <a:schemeClr val="tx1"/>
                </a:solidFill>
              </a:rPr>
              <a:t>Do you need an isolated environment with encrypted data or disconnected from a network?</a:t>
            </a:r>
          </a:p>
        </p:txBody>
      </p:sp>
      <p:pic>
        <p:nvPicPr>
          <p:cNvPr id="110" name="Picture 109">
            <a:extLst>
              <a:ext uri="{FF2B5EF4-FFF2-40B4-BE49-F238E27FC236}">
                <a16:creationId xmlns:a16="http://schemas.microsoft.com/office/drawing/2014/main" id="{8CC5E0D2-B732-4C52-8D40-B7885F4E24AE}"/>
              </a:ext>
            </a:extLst>
          </p:cNvPr>
          <p:cNvPicPr>
            <a:picLocks noChangeAspect="1"/>
          </p:cNvPicPr>
          <p:nvPr/>
        </p:nvPicPr>
        <p:blipFill>
          <a:blip r:embed="rId9"/>
          <a:stretch>
            <a:fillRect/>
          </a:stretch>
        </p:blipFill>
        <p:spPr>
          <a:xfrm>
            <a:off x="6056952" y="4168770"/>
            <a:ext cx="755904" cy="757428"/>
          </a:xfrm>
          <a:prstGeom prst="rect">
            <a:avLst/>
          </a:prstGeom>
        </p:spPr>
      </p:pic>
      <p:sp>
        <p:nvSpPr>
          <p:cNvPr id="111" name="Rectangle 110">
            <a:extLst>
              <a:ext uri="{FF2B5EF4-FFF2-40B4-BE49-F238E27FC236}">
                <a16:creationId xmlns:a16="http://schemas.microsoft.com/office/drawing/2014/main" id="{168DEDED-76FC-4CFB-92A3-0367EE6145B7}"/>
              </a:ext>
            </a:extLst>
          </p:cNvPr>
          <p:cNvSpPr/>
          <p:nvPr/>
        </p:nvSpPr>
        <p:spPr>
          <a:xfrm>
            <a:off x="6969908" y="4410203"/>
            <a:ext cx="5039530" cy="27456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nSpc>
                <a:spcPct val="107000"/>
              </a:lnSpc>
              <a:spcAft>
                <a:spcPts val="816"/>
              </a:spcAft>
            </a:pPr>
            <a:r>
              <a:rPr lang="en-US">
                <a:solidFill>
                  <a:schemeClr val="tx1"/>
                </a:solidFill>
              </a:rPr>
              <a:t>Can you afford downtime?</a:t>
            </a:r>
          </a:p>
        </p:txBody>
      </p:sp>
      <p:pic>
        <p:nvPicPr>
          <p:cNvPr id="112" name="Picture 111">
            <a:extLst>
              <a:ext uri="{FF2B5EF4-FFF2-40B4-BE49-F238E27FC236}">
                <a16:creationId xmlns:a16="http://schemas.microsoft.com/office/drawing/2014/main" id="{0C655FA1-612A-4ECC-BA8A-9F07A7A2C9BD}"/>
              </a:ext>
            </a:extLst>
          </p:cNvPr>
          <p:cNvPicPr>
            <a:picLocks noChangeAspect="1"/>
          </p:cNvPicPr>
          <p:nvPr/>
        </p:nvPicPr>
        <p:blipFill>
          <a:blip r:embed="rId10"/>
          <a:stretch>
            <a:fillRect/>
          </a:stretch>
        </p:blipFill>
        <p:spPr>
          <a:xfrm>
            <a:off x="6056952" y="5186172"/>
            <a:ext cx="755904" cy="757428"/>
          </a:xfrm>
          <a:prstGeom prst="rect">
            <a:avLst/>
          </a:prstGeom>
        </p:spPr>
      </p:pic>
      <p:sp>
        <p:nvSpPr>
          <p:cNvPr id="113" name="Rectangle 112">
            <a:extLst>
              <a:ext uri="{FF2B5EF4-FFF2-40B4-BE49-F238E27FC236}">
                <a16:creationId xmlns:a16="http://schemas.microsoft.com/office/drawing/2014/main" id="{6EEC6B57-F873-4230-911C-7D6F64AE8059}"/>
              </a:ext>
            </a:extLst>
          </p:cNvPr>
          <p:cNvSpPr/>
          <p:nvPr/>
        </p:nvSpPr>
        <p:spPr>
          <a:xfrm>
            <a:off x="6969908" y="5279423"/>
            <a:ext cx="5039530" cy="57092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nSpc>
                <a:spcPct val="107000"/>
              </a:lnSpc>
              <a:spcAft>
                <a:spcPts val="816"/>
              </a:spcAft>
            </a:pPr>
            <a:r>
              <a:rPr lang="en-US">
                <a:solidFill>
                  <a:schemeClr val="tx1"/>
                </a:solidFill>
              </a:rPr>
              <a:t>Who is the owner of the stage? Who can apply changes?</a:t>
            </a:r>
          </a:p>
        </p:txBody>
      </p:sp>
    </p:spTree>
    <p:extLst>
      <p:ext uri="{BB962C8B-B14F-4D97-AF65-F5344CB8AC3E}">
        <p14:creationId xmlns:p14="http://schemas.microsoft.com/office/powerpoint/2010/main" val="3285983171"/>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EFA9EF-EBA4-964C-B2C3-CA2524BAE48C}"/>
              </a:ext>
            </a:extLst>
          </p:cNvPr>
          <p:cNvSpPr>
            <a:spLocks noGrp="1"/>
          </p:cNvSpPr>
          <p:nvPr>
            <p:ph type="title"/>
          </p:nvPr>
        </p:nvSpPr>
        <p:spPr/>
        <p:txBody>
          <a:bodyPr/>
          <a:lstStyle/>
          <a:p>
            <a:r>
              <a:rPr lang="en-US"/>
              <a:t>Setting up deployment stages</a:t>
            </a:r>
          </a:p>
        </p:txBody>
      </p:sp>
      <p:sp>
        <p:nvSpPr>
          <p:cNvPr id="3" name="Rectangle 2">
            <a:extLst>
              <a:ext uri="{FF2B5EF4-FFF2-40B4-BE49-F238E27FC236}">
                <a16:creationId xmlns:a16="http://schemas.microsoft.com/office/drawing/2014/main" id="{F35079BB-F713-482B-81C0-0630C10DED2C}"/>
              </a:ext>
            </a:extLst>
          </p:cNvPr>
          <p:cNvSpPr/>
          <p:nvPr/>
        </p:nvSpPr>
        <p:spPr>
          <a:xfrm>
            <a:off x="5452643" y="3497262"/>
            <a:ext cx="1531188" cy="646331"/>
          </a:xfrm>
          <a:prstGeom prst="rect">
            <a:avLst/>
          </a:prstGeom>
        </p:spPr>
        <p:txBody>
          <a:bodyPr wrap="square">
            <a:spAutoFit/>
          </a:bodyPr>
          <a:lstStyle/>
          <a:p>
            <a:pPr algn="ctr"/>
            <a:r>
              <a:rPr lang="en-US" sz="3600">
                <a:latin typeface="Segoe UI Semibold" panose="020B0702040204020203" pitchFamily="34" charset="0"/>
                <a:cs typeface="Segoe UI Semibold" panose="020B0702040204020203" pitchFamily="34" charset="0"/>
              </a:rPr>
              <a:t>DEMO</a:t>
            </a:r>
            <a:endParaRPr lang="en-US" sz="2000">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1624674072"/>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8AFAA-42F8-4696-866D-2415542C9A29}"/>
              </a:ext>
            </a:extLst>
          </p:cNvPr>
          <p:cNvSpPr>
            <a:spLocks noGrp="1"/>
          </p:cNvSpPr>
          <p:nvPr>
            <p:ph type="title"/>
          </p:nvPr>
        </p:nvSpPr>
        <p:spPr/>
        <p:txBody>
          <a:bodyPr/>
          <a:lstStyle/>
          <a:p>
            <a:r>
              <a:rPr lang="en-US"/>
              <a:t>Delivery cadence – three types of triggers</a:t>
            </a:r>
          </a:p>
        </p:txBody>
      </p:sp>
      <p:sp>
        <p:nvSpPr>
          <p:cNvPr id="22" name="TextBox 21">
            <a:extLst>
              <a:ext uri="{FF2B5EF4-FFF2-40B4-BE49-F238E27FC236}">
                <a16:creationId xmlns:a16="http://schemas.microsoft.com/office/drawing/2014/main" id="{CB71A3F3-8B39-4E29-89EA-775E23AA89CC}"/>
              </a:ext>
            </a:extLst>
          </p:cNvPr>
          <p:cNvSpPr txBox="1">
            <a:spLocks/>
          </p:cNvSpPr>
          <p:nvPr/>
        </p:nvSpPr>
        <p:spPr>
          <a:xfrm>
            <a:off x="1299189" y="4626106"/>
            <a:ext cx="2699970" cy="738664"/>
          </a:xfrm>
          <a:prstGeom prst="rect">
            <a:avLst/>
          </a:prstGeom>
          <a:noFill/>
        </p:spPr>
        <p:txBody>
          <a:bodyPr wrap="none" lIns="0" tIns="0" rIns="0" bIns="0" rtlCol="0">
            <a:spAutoFit/>
          </a:bodyPr>
          <a:lstStyle/>
          <a:p>
            <a:pPr algn="ctr">
              <a:spcAft>
                <a:spcPts val="600"/>
              </a:spcAft>
            </a:pPr>
            <a:r>
              <a:rPr lang="en-US" sz="2400"/>
              <a:t>Continuous </a:t>
            </a:r>
            <a:br>
              <a:rPr lang="en-US" sz="2400"/>
            </a:br>
            <a:r>
              <a:rPr lang="en-US" sz="2400"/>
              <a:t>deployment trigger</a:t>
            </a:r>
          </a:p>
        </p:txBody>
      </p:sp>
      <p:pic>
        <p:nvPicPr>
          <p:cNvPr id="5" name="Picture 4" descr="Icons of a series of circles with rings enclosing a bigger circle at the centre">
            <a:extLst>
              <a:ext uri="{FF2B5EF4-FFF2-40B4-BE49-F238E27FC236}">
                <a16:creationId xmlns:a16="http://schemas.microsoft.com/office/drawing/2014/main" id="{80517D65-E366-4C1D-A306-52C131A4C684}"/>
              </a:ext>
            </a:extLst>
          </p:cNvPr>
          <p:cNvPicPr>
            <a:picLocks noChangeAspect="1"/>
          </p:cNvPicPr>
          <p:nvPr/>
        </p:nvPicPr>
        <p:blipFill>
          <a:blip r:embed="rId2"/>
          <a:stretch>
            <a:fillRect/>
          </a:stretch>
        </p:blipFill>
        <p:spPr>
          <a:xfrm>
            <a:off x="1721820" y="2399306"/>
            <a:ext cx="1856232" cy="1856232"/>
          </a:xfrm>
          <a:prstGeom prst="rect">
            <a:avLst/>
          </a:prstGeom>
        </p:spPr>
      </p:pic>
      <p:sp>
        <p:nvSpPr>
          <p:cNvPr id="25" name="TextBox 24">
            <a:extLst>
              <a:ext uri="{FF2B5EF4-FFF2-40B4-BE49-F238E27FC236}">
                <a16:creationId xmlns:a16="http://schemas.microsoft.com/office/drawing/2014/main" id="{83769390-E9AC-4A97-8D9F-13E299D60D7E}"/>
              </a:ext>
            </a:extLst>
          </p:cNvPr>
          <p:cNvSpPr txBox="1">
            <a:spLocks/>
          </p:cNvSpPr>
          <p:nvPr/>
        </p:nvSpPr>
        <p:spPr>
          <a:xfrm>
            <a:off x="4994888" y="4829305"/>
            <a:ext cx="2446696" cy="369332"/>
          </a:xfrm>
          <a:prstGeom prst="rect">
            <a:avLst/>
          </a:prstGeom>
          <a:noFill/>
        </p:spPr>
        <p:txBody>
          <a:bodyPr wrap="none" lIns="0" tIns="0" rIns="0" bIns="0" rtlCol="0">
            <a:spAutoFit/>
          </a:bodyPr>
          <a:lstStyle/>
          <a:p>
            <a:pPr algn="ctr">
              <a:spcAft>
                <a:spcPts val="600"/>
              </a:spcAft>
            </a:pPr>
            <a:r>
              <a:rPr lang="en-US" sz="2400"/>
              <a:t>Scheduled trigger</a:t>
            </a:r>
          </a:p>
        </p:txBody>
      </p:sp>
      <p:pic>
        <p:nvPicPr>
          <p:cNvPr id="7" name="Picture 6" descr="Icon of a calendar">
            <a:extLst>
              <a:ext uri="{FF2B5EF4-FFF2-40B4-BE49-F238E27FC236}">
                <a16:creationId xmlns:a16="http://schemas.microsoft.com/office/drawing/2014/main" id="{284424AE-D68B-4B61-A2C9-9DD8077E7FEA}"/>
              </a:ext>
            </a:extLst>
          </p:cNvPr>
          <p:cNvPicPr>
            <a:picLocks noChangeAspect="1"/>
          </p:cNvPicPr>
          <p:nvPr/>
        </p:nvPicPr>
        <p:blipFill>
          <a:blip r:embed="rId3"/>
          <a:stretch>
            <a:fillRect/>
          </a:stretch>
        </p:blipFill>
        <p:spPr>
          <a:xfrm>
            <a:off x="5290121" y="2399306"/>
            <a:ext cx="1856232" cy="1856232"/>
          </a:xfrm>
          <a:prstGeom prst="rect">
            <a:avLst/>
          </a:prstGeom>
        </p:spPr>
      </p:pic>
      <p:sp>
        <p:nvSpPr>
          <p:cNvPr id="28" name="TextBox 27">
            <a:extLst>
              <a:ext uri="{FF2B5EF4-FFF2-40B4-BE49-F238E27FC236}">
                <a16:creationId xmlns:a16="http://schemas.microsoft.com/office/drawing/2014/main" id="{E50CF7ED-AF37-4772-B950-B6827ACA8A4A}"/>
              </a:ext>
            </a:extLst>
          </p:cNvPr>
          <p:cNvSpPr txBox="1">
            <a:spLocks/>
          </p:cNvSpPr>
          <p:nvPr/>
        </p:nvSpPr>
        <p:spPr>
          <a:xfrm>
            <a:off x="8763525" y="4829305"/>
            <a:ext cx="2047548" cy="369332"/>
          </a:xfrm>
          <a:prstGeom prst="rect">
            <a:avLst/>
          </a:prstGeom>
          <a:noFill/>
        </p:spPr>
        <p:txBody>
          <a:bodyPr wrap="none" lIns="0" tIns="0" rIns="0" bIns="0" rtlCol="0">
            <a:spAutoFit/>
          </a:bodyPr>
          <a:lstStyle/>
          <a:p>
            <a:pPr algn="ctr">
              <a:spcAft>
                <a:spcPts val="600"/>
              </a:spcAft>
            </a:pPr>
            <a:r>
              <a:rPr lang="en-US" sz="2400"/>
              <a:t>Manual trigger</a:t>
            </a:r>
          </a:p>
        </p:txBody>
      </p:sp>
      <p:pic>
        <p:nvPicPr>
          <p:cNvPr id="9" name="Picture 8" descr="Icon of a circle with four bars on the circumference">
            <a:extLst>
              <a:ext uri="{FF2B5EF4-FFF2-40B4-BE49-F238E27FC236}">
                <a16:creationId xmlns:a16="http://schemas.microsoft.com/office/drawing/2014/main" id="{006A1B71-C263-47E4-AA81-8BC8AEEDA070}"/>
              </a:ext>
            </a:extLst>
          </p:cNvPr>
          <p:cNvPicPr>
            <a:picLocks noChangeAspect="1"/>
          </p:cNvPicPr>
          <p:nvPr/>
        </p:nvPicPr>
        <p:blipFill>
          <a:blip r:embed="rId4"/>
          <a:stretch>
            <a:fillRect/>
          </a:stretch>
        </p:blipFill>
        <p:spPr>
          <a:xfrm>
            <a:off x="8858421" y="2399306"/>
            <a:ext cx="1856232" cy="1856232"/>
          </a:xfrm>
          <a:prstGeom prst="rect">
            <a:avLst/>
          </a:prstGeom>
        </p:spPr>
      </p:pic>
    </p:spTree>
    <p:extLst>
      <p:ext uri="{BB962C8B-B14F-4D97-AF65-F5344CB8AC3E}">
        <p14:creationId xmlns:p14="http://schemas.microsoft.com/office/powerpoint/2010/main" val="2962425294"/>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Considerations for cadence</a:t>
            </a:r>
          </a:p>
        </p:txBody>
      </p:sp>
      <p:sp>
        <p:nvSpPr>
          <p:cNvPr id="11" name="Rectangle 10">
            <a:extLst>
              <a:ext uri="{FF2B5EF4-FFF2-40B4-BE49-F238E27FC236}">
                <a16:creationId xmlns:a16="http://schemas.microsoft.com/office/drawing/2014/main" id="{39398ECF-9C93-4EA9-8FE0-6B86E62E3B5E}"/>
              </a:ext>
            </a:extLst>
          </p:cNvPr>
          <p:cNvSpPr/>
          <p:nvPr/>
        </p:nvSpPr>
        <p:spPr>
          <a:xfrm>
            <a:off x="431800" y="1193800"/>
            <a:ext cx="6896100" cy="783144"/>
          </a:xfrm>
          <a:prstGeom prst="rect">
            <a:avLst/>
          </a:prstGeom>
          <a:solidFill>
            <a:schemeClr val="bg1">
              <a:lumMod val="95000"/>
            </a:schemeClr>
          </a:solidFill>
          <a:ln>
            <a:noFill/>
          </a:ln>
        </p:spPr>
        <p:txBody>
          <a:bodyPr wrap="square" lIns="109728" tIns="64008" rIns="109728" bIns="64008" anchor="ctr">
            <a:noAutofit/>
          </a:bodyPr>
          <a:lstStyle/>
          <a:p>
            <a:r>
              <a:rPr lang="en-US" sz="2200"/>
              <a:t>Do we want/need to deploy every day?</a:t>
            </a:r>
          </a:p>
        </p:txBody>
      </p:sp>
      <p:sp>
        <p:nvSpPr>
          <p:cNvPr id="12" name="Rectangle 11">
            <a:extLst>
              <a:ext uri="{FF2B5EF4-FFF2-40B4-BE49-F238E27FC236}">
                <a16:creationId xmlns:a16="http://schemas.microsoft.com/office/drawing/2014/main" id="{919EAD2F-E1EE-45F7-8B7B-F9F269F09003}"/>
              </a:ext>
            </a:extLst>
          </p:cNvPr>
          <p:cNvSpPr/>
          <p:nvPr/>
        </p:nvSpPr>
        <p:spPr>
          <a:xfrm>
            <a:off x="431800" y="2106511"/>
            <a:ext cx="6896100" cy="783144"/>
          </a:xfrm>
          <a:prstGeom prst="rect">
            <a:avLst/>
          </a:prstGeom>
          <a:solidFill>
            <a:schemeClr val="bg1">
              <a:lumMod val="95000"/>
            </a:schemeClr>
          </a:solidFill>
          <a:ln>
            <a:noFill/>
          </a:ln>
        </p:spPr>
        <p:txBody>
          <a:bodyPr wrap="square" lIns="109728" tIns="64008" rIns="109728" bIns="64008" anchor="ctr">
            <a:noAutofit/>
          </a:bodyPr>
          <a:lstStyle/>
          <a:p>
            <a:r>
              <a:rPr lang="en-US" sz="2200"/>
              <a:t>What is your target environment? </a:t>
            </a:r>
          </a:p>
        </p:txBody>
      </p:sp>
      <p:sp>
        <p:nvSpPr>
          <p:cNvPr id="13" name="Rectangle 12">
            <a:extLst>
              <a:ext uri="{FF2B5EF4-FFF2-40B4-BE49-F238E27FC236}">
                <a16:creationId xmlns:a16="http://schemas.microsoft.com/office/drawing/2014/main" id="{0684E4EA-75F6-4981-ACD5-B0BC2DE62209}"/>
              </a:ext>
            </a:extLst>
          </p:cNvPr>
          <p:cNvSpPr/>
          <p:nvPr/>
        </p:nvSpPr>
        <p:spPr>
          <a:xfrm>
            <a:off x="431800" y="3019222"/>
            <a:ext cx="6896100" cy="783144"/>
          </a:xfrm>
          <a:prstGeom prst="rect">
            <a:avLst/>
          </a:prstGeom>
          <a:solidFill>
            <a:schemeClr val="bg1">
              <a:lumMod val="95000"/>
            </a:schemeClr>
          </a:solidFill>
          <a:ln>
            <a:noFill/>
          </a:ln>
        </p:spPr>
        <p:txBody>
          <a:bodyPr wrap="square" lIns="109728" tIns="64008" rIns="109728" bIns="64008" anchor="ctr">
            <a:noAutofit/>
          </a:bodyPr>
          <a:lstStyle/>
          <a:p>
            <a:r>
              <a:rPr lang="en-US" sz="2200"/>
              <a:t>Is it used by one team or is it used by multiple teams?</a:t>
            </a:r>
          </a:p>
        </p:txBody>
      </p:sp>
      <p:sp>
        <p:nvSpPr>
          <p:cNvPr id="14" name="Rectangle 13">
            <a:extLst>
              <a:ext uri="{FF2B5EF4-FFF2-40B4-BE49-F238E27FC236}">
                <a16:creationId xmlns:a16="http://schemas.microsoft.com/office/drawing/2014/main" id="{0AAC7216-FD80-4621-8D57-755652854096}"/>
              </a:ext>
            </a:extLst>
          </p:cNvPr>
          <p:cNvSpPr/>
          <p:nvPr/>
        </p:nvSpPr>
        <p:spPr>
          <a:xfrm>
            <a:off x="431800" y="3931933"/>
            <a:ext cx="6896100" cy="783144"/>
          </a:xfrm>
          <a:prstGeom prst="rect">
            <a:avLst/>
          </a:prstGeom>
          <a:solidFill>
            <a:schemeClr val="bg1">
              <a:lumMod val="95000"/>
            </a:schemeClr>
          </a:solidFill>
          <a:ln>
            <a:noFill/>
          </a:ln>
        </p:spPr>
        <p:txBody>
          <a:bodyPr wrap="square" lIns="109728" tIns="64008" rIns="109728" bIns="64008" anchor="ctr">
            <a:noAutofit/>
          </a:bodyPr>
          <a:lstStyle/>
          <a:p>
            <a:r>
              <a:rPr lang="en-US" sz="2200"/>
              <a:t>Who are the users? Do they want a new version </a:t>
            </a:r>
            <a:br>
              <a:rPr lang="en-US" sz="2200"/>
            </a:br>
            <a:r>
              <a:rPr lang="en-US" sz="2200"/>
              <a:t>multiple times a day?</a:t>
            </a:r>
          </a:p>
        </p:txBody>
      </p:sp>
      <p:sp>
        <p:nvSpPr>
          <p:cNvPr id="15" name="Rectangle 14">
            <a:extLst>
              <a:ext uri="{FF2B5EF4-FFF2-40B4-BE49-F238E27FC236}">
                <a16:creationId xmlns:a16="http://schemas.microsoft.com/office/drawing/2014/main" id="{3FF3104A-051A-4B95-B80E-0F9C3E84E8B1}"/>
              </a:ext>
            </a:extLst>
          </p:cNvPr>
          <p:cNvSpPr/>
          <p:nvPr/>
        </p:nvSpPr>
        <p:spPr>
          <a:xfrm>
            <a:off x="431800" y="4844644"/>
            <a:ext cx="6896100" cy="783144"/>
          </a:xfrm>
          <a:prstGeom prst="rect">
            <a:avLst/>
          </a:prstGeom>
          <a:solidFill>
            <a:schemeClr val="bg1">
              <a:lumMod val="95000"/>
            </a:schemeClr>
          </a:solidFill>
          <a:ln>
            <a:noFill/>
          </a:ln>
        </p:spPr>
        <p:txBody>
          <a:bodyPr wrap="square" lIns="109728" tIns="64008" rIns="109728" bIns="64008" anchor="ctr">
            <a:noAutofit/>
          </a:bodyPr>
          <a:lstStyle/>
          <a:p>
            <a:r>
              <a:rPr lang="en-US" sz="2200"/>
              <a:t>How long does it take to deploy?</a:t>
            </a:r>
          </a:p>
        </p:txBody>
      </p:sp>
      <p:sp>
        <p:nvSpPr>
          <p:cNvPr id="16" name="Rectangle 15">
            <a:extLst>
              <a:ext uri="{FF2B5EF4-FFF2-40B4-BE49-F238E27FC236}">
                <a16:creationId xmlns:a16="http://schemas.microsoft.com/office/drawing/2014/main" id="{BB5370FC-808B-4A81-85F7-F79291F5C5AC}"/>
              </a:ext>
            </a:extLst>
          </p:cNvPr>
          <p:cNvSpPr/>
          <p:nvPr/>
        </p:nvSpPr>
        <p:spPr>
          <a:xfrm>
            <a:off x="431800" y="5757356"/>
            <a:ext cx="6896100" cy="783144"/>
          </a:xfrm>
          <a:prstGeom prst="rect">
            <a:avLst/>
          </a:prstGeom>
          <a:solidFill>
            <a:schemeClr val="bg1">
              <a:lumMod val="95000"/>
            </a:schemeClr>
          </a:solidFill>
          <a:ln>
            <a:noFill/>
          </a:ln>
        </p:spPr>
        <p:txBody>
          <a:bodyPr wrap="square" lIns="109728" tIns="64008" rIns="109728" bIns="64008" anchor="ctr">
            <a:noAutofit/>
          </a:bodyPr>
          <a:lstStyle/>
          <a:p>
            <a:r>
              <a:rPr lang="en-US" sz="2200"/>
              <a:t>Is there downtime? What happens to performance? </a:t>
            </a:r>
            <a:br>
              <a:rPr lang="en-US" sz="2200"/>
            </a:br>
            <a:r>
              <a:rPr lang="en-US" sz="2200"/>
              <a:t>Are users impacted?</a:t>
            </a:r>
          </a:p>
        </p:txBody>
      </p:sp>
      <p:pic>
        <p:nvPicPr>
          <p:cNvPr id="2" name="Picture 1" descr="Icon of two people">
            <a:extLst>
              <a:ext uri="{FF2B5EF4-FFF2-40B4-BE49-F238E27FC236}">
                <a16:creationId xmlns:a16="http://schemas.microsoft.com/office/drawing/2014/main" id="{C3817700-98C3-4AA6-95ED-8391B484753F}"/>
              </a:ext>
            </a:extLst>
          </p:cNvPr>
          <p:cNvPicPr>
            <a:picLocks noChangeAspect="1"/>
          </p:cNvPicPr>
          <p:nvPr/>
        </p:nvPicPr>
        <p:blipFill>
          <a:blip r:embed="rId3"/>
          <a:stretch>
            <a:fillRect/>
          </a:stretch>
        </p:blipFill>
        <p:spPr>
          <a:xfrm>
            <a:off x="7435915" y="1191260"/>
            <a:ext cx="4573524" cy="5349240"/>
          </a:xfrm>
          <a:prstGeom prst="rect">
            <a:avLst/>
          </a:prstGeom>
        </p:spPr>
      </p:pic>
    </p:spTree>
    <p:extLst>
      <p:ext uri="{BB962C8B-B14F-4D97-AF65-F5344CB8AC3E}">
        <p14:creationId xmlns:p14="http://schemas.microsoft.com/office/powerpoint/2010/main" val="36793692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EFA9EF-EBA4-964C-B2C3-CA2524BAE48C}"/>
              </a:ext>
            </a:extLst>
          </p:cNvPr>
          <p:cNvSpPr>
            <a:spLocks noGrp="1"/>
          </p:cNvSpPr>
          <p:nvPr>
            <p:ph type="title"/>
          </p:nvPr>
        </p:nvSpPr>
        <p:spPr/>
        <p:txBody>
          <a:bodyPr/>
          <a:lstStyle/>
          <a:p>
            <a:r>
              <a:rPr lang="en-US" sz="2800"/>
              <a:t>Selecting your delivery and deployment cadence</a:t>
            </a:r>
            <a:endParaRPr lang="en-US"/>
          </a:p>
        </p:txBody>
      </p:sp>
      <p:sp>
        <p:nvSpPr>
          <p:cNvPr id="4" name="Rectangle 3">
            <a:extLst>
              <a:ext uri="{FF2B5EF4-FFF2-40B4-BE49-F238E27FC236}">
                <a16:creationId xmlns:a16="http://schemas.microsoft.com/office/drawing/2014/main" id="{5A8FA1C9-4C18-48DD-B88D-1A7A041C68BA}"/>
              </a:ext>
            </a:extLst>
          </p:cNvPr>
          <p:cNvSpPr/>
          <p:nvPr/>
        </p:nvSpPr>
        <p:spPr>
          <a:xfrm>
            <a:off x="5452643" y="3497262"/>
            <a:ext cx="1531188" cy="646331"/>
          </a:xfrm>
          <a:prstGeom prst="rect">
            <a:avLst/>
          </a:prstGeom>
        </p:spPr>
        <p:txBody>
          <a:bodyPr wrap="square">
            <a:spAutoFit/>
          </a:bodyPr>
          <a:lstStyle/>
          <a:p>
            <a:pPr algn="ctr"/>
            <a:r>
              <a:rPr lang="en-US" sz="3600">
                <a:latin typeface="Segoe UI Semibold" panose="020B0702040204020203" pitchFamily="34" charset="0"/>
                <a:cs typeface="Segoe UI Semibold" panose="020B0702040204020203" pitchFamily="34" charset="0"/>
              </a:rPr>
              <a:t>DEMO</a:t>
            </a:r>
            <a:endParaRPr lang="en-US" sz="2000">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1374435216"/>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161B9C-B4A1-4E8B-BDD0-8D4B9DE9519A}"/>
              </a:ext>
            </a:extLst>
          </p:cNvPr>
          <p:cNvSpPr>
            <a:spLocks noGrp="1"/>
          </p:cNvSpPr>
          <p:nvPr>
            <p:ph type="title"/>
          </p:nvPr>
        </p:nvSpPr>
        <p:spPr/>
        <p:txBody>
          <a:bodyPr/>
          <a:lstStyle/>
          <a:p>
            <a:r>
              <a:rPr lang="en-US"/>
              <a:t>Release approvals</a:t>
            </a:r>
          </a:p>
        </p:txBody>
      </p:sp>
      <p:pic>
        <p:nvPicPr>
          <p:cNvPr id="19" name="Picture 18" descr="Icon of a gamepad">
            <a:extLst>
              <a:ext uri="{FF2B5EF4-FFF2-40B4-BE49-F238E27FC236}">
                <a16:creationId xmlns:a16="http://schemas.microsoft.com/office/drawing/2014/main" id="{3D360797-1717-4005-B777-1F7F6E5E5972}"/>
              </a:ext>
            </a:extLst>
          </p:cNvPr>
          <p:cNvPicPr>
            <a:picLocks noChangeAspect="1"/>
          </p:cNvPicPr>
          <p:nvPr/>
        </p:nvPicPr>
        <p:blipFill>
          <a:blip r:embed="rId2"/>
          <a:stretch>
            <a:fillRect/>
          </a:stretch>
        </p:blipFill>
        <p:spPr>
          <a:xfrm>
            <a:off x="431428" y="1782624"/>
            <a:ext cx="1007364" cy="1007364"/>
          </a:xfrm>
          <a:prstGeom prst="rect">
            <a:avLst/>
          </a:prstGeom>
        </p:spPr>
      </p:pic>
      <p:sp>
        <p:nvSpPr>
          <p:cNvPr id="20" name="Rectangle 19">
            <a:extLst>
              <a:ext uri="{FF2B5EF4-FFF2-40B4-BE49-F238E27FC236}">
                <a16:creationId xmlns:a16="http://schemas.microsoft.com/office/drawing/2014/main" id="{C9E8F556-F8EF-47BA-A559-52AE1E45650C}"/>
              </a:ext>
            </a:extLst>
          </p:cNvPr>
          <p:cNvSpPr/>
          <p:nvPr/>
        </p:nvSpPr>
        <p:spPr>
          <a:xfrm>
            <a:off x="1733799" y="1936603"/>
            <a:ext cx="10275639" cy="69788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r>
              <a:rPr lang="en-US" sz="2200">
                <a:solidFill>
                  <a:schemeClr val="tx1"/>
                </a:solidFill>
              </a:rPr>
              <a:t>Release approvals are not to control </a:t>
            </a:r>
            <a:r>
              <a:rPr lang="en-US" sz="2200" i="1">
                <a:solidFill>
                  <a:schemeClr val="tx1"/>
                </a:solidFill>
              </a:rPr>
              <a:t>*how*, </a:t>
            </a:r>
            <a:r>
              <a:rPr lang="en-US" sz="2200">
                <a:solidFill>
                  <a:schemeClr val="tx1"/>
                </a:solidFill>
              </a:rPr>
              <a:t>but control </a:t>
            </a:r>
            <a:r>
              <a:rPr lang="en-US" sz="2200" i="1">
                <a:solidFill>
                  <a:schemeClr val="tx1"/>
                </a:solidFill>
              </a:rPr>
              <a:t>*if* </a:t>
            </a:r>
            <a:r>
              <a:rPr lang="en-US" sz="2200">
                <a:solidFill>
                  <a:schemeClr val="tx1"/>
                </a:solidFill>
              </a:rPr>
              <a:t>you want to deliver multiple times a day</a:t>
            </a:r>
          </a:p>
        </p:txBody>
      </p:sp>
      <p:cxnSp>
        <p:nvCxnSpPr>
          <p:cNvPr id="23" name="Straight Connector 22">
            <a:extLst>
              <a:ext uri="{FF2B5EF4-FFF2-40B4-BE49-F238E27FC236}">
                <a16:creationId xmlns:a16="http://schemas.microsoft.com/office/drawing/2014/main" id="{AAB33026-E460-42A2-9CB5-74F5EC28D818}"/>
              </a:ext>
              <a:ext uri="{C183D7F6-B498-43B3-948B-1728B52AA6E4}">
                <adec:decorative xmlns:adec="http://schemas.microsoft.com/office/drawing/2017/decorative" val="1"/>
              </a:ext>
            </a:extLst>
          </p:cNvPr>
          <p:cNvCxnSpPr>
            <a:cxnSpLocks/>
          </p:cNvCxnSpPr>
          <p:nvPr/>
        </p:nvCxnSpPr>
        <p:spPr>
          <a:xfrm flipV="1">
            <a:off x="1727200" y="3276614"/>
            <a:ext cx="10271125"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24" name="Picture 23" descr="Icon of a smartphone with a cube on the screen">
            <a:extLst>
              <a:ext uri="{FF2B5EF4-FFF2-40B4-BE49-F238E27FC236}">
                <a16:creationId xmlns:a16="http://schemas.microsoft.com/office/drawing/2014/main" id="{6F1C7257-8762-4AED-8F4C-DAF57956E419}"/>
              </a:ext>
            </a:extLst>
          </p:cNvPr>
          <p:cNvPicPr>
            <a:picLocks noChangeAspect="1"/>
          </p:cNvPicPr>
          <p:nvPr/>
        </p:nvPicPr>
        <p:blipFill>
          <a:blip r:embed="rId3"/>
          <a:stretch>
            <a:fillRect/>
          </a:stretch>
        </p:blipFill>
        <p:spPr>
          <a:xfrm>
            <a:off x="431428" y="3582099"/>
            <a:ext cx="1007364" cy="1007364"/>
          </a:xfrm>
          <a:prstGeom prst="rect">
            <a:avLst/>
          </a:prstGeom>
        </p:spPr>
      </p:pic>
      <p:sp>
        <p:nvSpPr>
          <p:cNvPr id="26" name="Rectangle 25">
            <a:extLst>
              <a:ext uri="{FF2B5EF4-FFF2-40B4-BE49-F238E27FC236}">
                <a16:creationId xmlns:a16="http://schemas.microsoft.com/office/drawing/2014/main" id="{A146F9C2-B9BE-4FF3-A684-EA262D387C34}"/>
              </a:ext>
            </a:extLst>
          </p:cNvPr>
          <p:cNvSpPr/>
          <p:nvPr/>
        </p:nvSpPr>
        <p:spPr>
          <a:xfrm>
            <a:off x="1733799" y="3918741"/>
            <a:ext cx="10275639" cy="33560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r>
              <a:rPr lang="en-US" sz="2200">
                <a:solidFill>
                  <a:schemeClr val="tx1"/>
                </a:solidFill>
              </a:rPr>
              <a:t>Manual Approvals help in building trust about the automated release process</a:t>
            </a:r>
          </a:p>
        </p:txBody>
      </p:sp>
    </p:spTree>
    <p:extLst>
      <p:ext uri="{BB962C8B-B14F-4D97-AF65-F5344CB8AC3E}">
        <p14:creationId xmlns:p14="http://schemas.microsoft.com/office/powerpoint/2010/main" val="4159586270"/>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Considerations for manual approvals</a:t>
            </a:r>
          </a:p>
        </p:txBody>
      </p:sp>
      <p:pic>
        <p:nvPicPr>
          <p:cNvPr id="44" name="Picture 43" descr="Icon of check mark enclosed by an arc">
            <a:extLst>
              <a:ext uri="{FF2B5EF4-FFF2-40B4-BE49-F238E27FC236}">
                <a16:creationId xmlns:a16="http://schemas.microsoft.com/office/drawing/2014/main" id="{6F47EAC2-CAC7-4042-AA77-88FAF3D34528}"/>
              </a:ext>
            </a:extLst>
          </p:cNvPr>
          <p:cNvPicPr>
            <a:picLocks noChangeAspect="1"/>
          </p:cNvPicPr>
          <p:nvPr/>
        </p:nvPicPr>
        <p:blipFill>
          <a:blip r:embed="rId3"/>
          <a:stretch>
            <a:fillRect/>
          </a:stretch>
        </p:blipFill>
        <p:spPr>
          <a:xfrm>
            <a:off x="431800" y="1514277"/>
            <a:ext cx="1007364" cy="1007364"/>
          </a:xfrm>
          <a:prstGeom prst="rect">
            <a:avLst/>
          </a:prstGeom>
        </p:spPr>
      </p:pic>
      <p:sp>
        <p:nvSpPr>
          <p:cNvPr id="45" name="Rectangle 44">
            <a:extLst>
              <a:ext uri="{FF2B5EF4-FFF2-40B4-BE49-F238E27FC236}">
                <a16:creationId xmlns:a16="http://schemas.microsoft.com/office/drawing/2014/main" id="{ED7B4AB5-2B13-42C8-8895-E49DF042B1EE}"/>
              </a:ext>
            </a:extLst>
          </p:cNvPr>
          <p:cNvSpPr/>
          <p:nvPr/>
        </p:nvSpPr>
        <p:spPr>
          <a:xfrm>
            <a:off x="1734171" y="1833293"/>
            <a:ext cx="10282236" cy="3693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r>
              <a:rPr lang="en-US" sz="2400">
                <a:solidFill>
                  <a:schemeClr val="tx1"/>
                </a:solidFill>
              </a:rPr>
              <a:t>What do we want to achieve with the approval?</a:t>
            </a:r>
          </a:p>
        </p:txBody>
      </p:sp>
      <p:cxnSp>
        <p:nvCxnSpPr>
          <p:cNvPr id="46" name="Straight Connector 45">
            <a:extLst>
              <a:ext uri="{FF2B5EF4-FFF2-40B4-BE49-F238E27FC236}">
                <a16:creationId xmlns:a16="http://schemas.microsoft.com/office/drawing/2014/main" id="{E5C9C1C8-295C-4045-AB3F-5FABFD4CF688}"/>
              </a:ext>
              <a:ext uri="{C183D7F6-B498-43B3-948B-1728B52AA6E4}">
                <adec:decorative xmlns:adec="http://schemas.microsoft.com/office/drawing/2017/decorative" val="1"/>
              </a:ext>
            </a:extLst>
          </p:cNvPr>
          <p:cNvCxnSpPr>
            <a:cxnSpLocks/>
          </p:cNvCxnSpPr>
          <p:nvPr/>
        </p:nvCxnSpPr>
        <p:spPr>
          <a:xfrm>
            <a:off x="1727200" y="2807894"/>
            <a:ext cx="1028223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47" name="Picture 46" descr="Icon of a person">
            <a:extLst>
              <a:ext uri="{FF2B5EF4-FFF2-40B4-BE49-F238E27FC236}">
                <a16:creationId xmlns:a16="http://schemas.microsoft.com/office/drawing/2014/main" id="{9CD81154-CF14-45C7-9ED4-63836C29F4BF}"/>
              </a:ext>
            </a:extLst>
          </p:cNvPr>
          <p:cNvPicPr>
            <a:picLocks noChangeAspect="1"/>
          </p:cNvPicPr>
          <p:nvPr/>
        </p:nvPicPr>
        <p:blipFill>
          <a:blip r:embed="rId4"/>
          <a:stretch>
            <a:fillRect/>
          </a:stretch>
        </p:blipFill>
        <p:spPr>
          <a:xfrm>
            <a:off x="431800" y="3094148"/>
            <a:ext cx="1007364" cy="1007364"/>
          </a:xfrm>
          <a:prstGeom prst="rect">
            <a:avLst/>
          </a:prstGeom>
        </p:spPr>
      </p:pic>
      <p:sp>
        <p:nvSpPr>
          <p:cNvPr id="48" name="Rectangle 47">
            <a:extLst>
              <a:ext uri="{FF2B5EF4-FFF2-40B4-BE49-F238E27FC236}">
                <a16:creationId xmlns:a16="http://schemas.microsoft.com/office/drawing/2014/main" id="{E518BDB8-48F3-4964-BD59-B37AFC4802CE}"/>
              </a:ext>
            </a:extLst>
          </p:cNvPr>
          <p:cNvSpPr/>
          <p:nvPr/>
        </p:nvSpPr>
        <p:spPr>
          <a:xfrm>
            <a:off x="1734171" y="3413164"/>
            <a:ext cx="10282236" cy="3693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r>
              <a:rPr lang="en-US" sz="2400">
                <a:solidFill>
                  <a:schemeClr val="tx1"/>
                </a:solidFill>
              </a:rPr>
              <a:t>Who needs to approve?</a:t>
            </a:r>
          </a:p>
        </p:txBody>
      </p:sp>
      <p:cxnSp>
        <p:nvCxnSpPr>
          <p:cNvPr id="49" name="Straight Connector 48">
            <a:extLst>
              <a:ext uri="{FF2B5EF4-FFF2-40B4-BE49-F238E27FC236}">
                <a16:creationId xmlns:a16="http://schemas.microsoft.com/office/drawing/2014/main" id="{D63881E8-60FD-4E9B-9E74-872656DE9BC8}"/>
              </a:ext>
              <a:ext uri="{C183D7F6-B498-43B3-948B-1728B52AA6E4}">
                <adec:decorative xmlns:adec="http://schemas.microsoft.com/office/drawing/2017/decorative" val="1"/>
              </a:ext>
            </a:extLst>
          </p:cNvPr>
          <p:cNvCxnSpPr>
            <a:cxnSpLocks/>
          </p:cNvCxnSpPr>
          <p:nvPr/>
        </p:nvCxnSpPr>
        <p:spPr>
          <a:xfrm>
            <a:off x="1727200" y="4388527"/>
            <a:ext cx="1028223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50" name="Picture 49" descr="Icon of a meter">
            <a:extLst>
              <a:ext uri="{FF2B5EF4-FFF2-40B4-BE49-F238E27FC236}">
                <a16:creationId xmlns:a16="http://schemas.microsoft.com/office/drawing/2014/main" id="{A857765E-5BEB-44BB-8804-701E6E99731F}"/>
              </a:ext>
            </a:extLst>
          </p:cNvPr>
          <p:cNvPicPr>
            <a:picLocks noChangeAspect="1"/>
          </p:cNvPicPr>
          <p:nvPr/>
        </p:nvPicPr>
        <p:blipFill>
          <a:blip r:embed="rId5"/>
          <a:stretch>
            <a:fillRect/>
          </a:stretch>
        </p:blipFill>
        <p:spPr>
          <a:xfrm>
            <a:off x="431800" y="4675543"/>
            <a:ext cx="1007364" cy="1007364"/>
          </a:xfrm>
          <a:prstGeom prst="rect">
            <a:avLst/>
          </a:prstGeom>
        </p:spPr>
      </p:pic>
      <p:sp>
        <p:nvSpPr>
          <p:cNvPr id="51" name="Rectangle 50">
            <a:extLst>
              <a:ext uri="{FF2B5EF4-FFF2-40B4-BE49-F238E27FC236}">
                <a16:creationId xmlns:a16="http://schemas.microsoft.com/office/drawing/2014/main" id="{13F26378-ADD3-4533-9101-2F51EE955BEE}"/>
              </a:ext>
            </a:extLst>
          </p:cNvPr>
          <p:cNvSpPr/>
          <p:nvPr/>
        </p:nvSpPr>
        <p:spPr>
          <a:xfrm>
            <a:off x="1734171" y="4994559"/>
            <a:ext cx="10282236" cy="3693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spcBef>
                <a:spcPts val="600"/>
              </a:spcBef>
              <a:spcAft>
                <a:spcPts val="600"/>
              </a:spcAft>
            </a:pPr>
            <a:r>
              <a:rPr lang="en-US" sz="2400">
                <a:solidFill>
                  <a:schemeClr val="tx1"/>
                </a:solidFill>
              </a:rPr>
              <a:t>When do you want to approve?</a:t>
            </a:r>
          </a:p>
        </p:txBody>
      </p:sp>
    </p:spTree>
    <p:extLst>
      <p:ext uri="{BB962C8B-B14F-4D97-AF65-F5344CB8AC3E}">
        <p14:creationId xmlns:p14="http://schemas.microsoft.com/office/powerpoint/2010/main" val="2372859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F254CE-994E-42FA-8376-51A5A9922968}"/>
              </a:ext>
            </a:extLst>
          </p:cNvPr>
          <p:cNvSpPr>
            <a:spLocks noGrp="1"/>
          </p:cNvSpPr>
          <p:nvPr>
            <p:ph type="title"/>
          </p:nvPr>
        </p:nvSpPr>
        <p:spPr/>
        <p:txBody>
          <a:bodyPr/>
          <a:lstStyle/>
          <a:p>
            <a:r>
              <a:rPr lang="en-US"/>
              <a:t>Release gates</a:t>
            </a:r>
          </a:p>
        </p:txBody>
      </p:sp>
      <p:pic>
        <p:nvPicPr>
          <p:cNvPr id="9" name="Picture 8" descr="Icon of a series of circles arranged in a square shape">
            <a:extLst>
              <a:ext uri="{FF2B5EF4-FFF2-40B4-BE49-F238E27FC236}">
                <a16:creationId xmlns:a16="http://schemas.microsoft.com/office/drawing/2014/main" id="{FD948C19-7D8E-47D8-93CD-E91EE7ABF5F4}"/>
              </a:ext>
            </a:extLst>
          </p:cNvPr>
          <p:cNvPicPr>
            <a:picLocks noChangeAspect="1"/>
          </p:cNvPicPr>
          <p:nvPr/>
        </p:nvPicPr>
        <p:blipFill>
          <a:blip r:embed="rId2"/>
          <a:stretch>
            <a:fillRect/>
          </a:stretch>
        </p:blipFill>
        <p:spPr>
          <a:xfrm>
            <a:off x="431428" y="1784690"/>
            <a:ext cx="1190244" cy="1190244"/>
          </a:xfrm>
          <a:prstGeom prst="rect">
            <a:avLst/>
          </a:prstGeom>
        </p:spPr>
      </p:pic>
      <p:sp>
        <p:nvSpPr>
          <p:cNvPr id="7" name="Rectangle 6">
            <a:extLst>
              <a:ext uri="{FF2B5EF4-FFF2-40B4-BE49-F238E27FC236}">
                <a16:creationId xmlns:a16="http://schemas.microsoft.com/office/drawing/2014/main" id="{9033B2D6-CCBB-43CF-BA5E-862D6562129D}"/>
              </a:ext>
            </a:extLst>
          </p:cNvPr>
          <p:cNvSpPr/>
          <p:nvPr/>
        </p:nvSpPr>
        <p:spPr>
          <a:xfrm>
            <a:off x="1917700" y="1821848"/>
            <a:ext cx="10119555" cy="147732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r>
              <a:rPr lang="en-US" sz="2400">
                <a:solidFill>
                  <a:schemeClr val="tx1"/>
                </a:solidFill>
              </a:rPr>
              <a:t>Release gates give you additional control over the start and completion of the deployment pipeline. They can usually be set up as a pre-deployment and post-deployment condition and can do validation with other automated systems until specific requirements are verified</a:t>
            </a:r>
          </a:p>
        </p:txBody>
      </p:sp>
    </p:spTree>
    <p:extLst>
      <p:ext uri="{BB962C8B-B14F-4D97-AF65-F5344CB8AC3E}">
        <p14:creationId xmlns:p14="http://schemas.microsoft.com/office/powerpoint/2010/main" val="3273312264"/>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FEA125-D5BE-455E-823A-14A935F4D87D}"/>
              </a:ext>
            </a:extLst>
          </p:cNvPr>
          <p:cNvSpPr>
            <a:spLocks noGrp="1"/>
          </p:cNvSpPr>
          <p:nvPr>
            <p:ph type="title"/>
          </p:nvPr>
        </p:nvSpPr>
        <p:spPr/>
        <p:txBody>
          <a:bodyPr>
            <a:normAutofit/>
          </a:bodyPr>
          <a:lstStyle/>
          <a:p>
            <a:r>
              <a:rPr lang="en-US"/>
              <a:t>Release gate examples</a:t>
            </a:r>
          </a:p>
        </p:txBody>
      </p:sp>
      <p:pic>
        <p:nvPicPr>
          <p:cNvPr id="76" name="Picture 75" descr="Icon of different buildings with an arc on top">
            <a:extLst>
              <a:ext uri="{FF2B5EF4-FFF2-40B4-BE49-F238E27FC236}">
                <a16:creationId xmlns:a16="http://schemas.microsoft.com/office/drawing/2014/main" id="{8B3D5BEB-8796-4DD8-958D-99A77AE645D3}"/>
              </a:ext>
            </a:extLst>
          </p:cNvPr>
          <p:cNvPicPr>
            <a:picLocks noChangeAspect="1"/>
          </p:cNvPicPr>
          <p:nvPr/>
        </p:nvPicPr>
        <p:blipFill>
          <a:blip r:embed="rId3"/>
          <a:stretch>
            <a:fillRect/>
          </a:stretch>
        </p:blipFill>
        <p:spPr>
          <a:xfrm>
            <a:off x="460057" y="1475294"/>
            <a:ext cx="885444" cy="885444"/>
          </a:xfrm>
          <a:prstGeom prst="rect">
            <a:avLst/>
          </a:prstGeom>
        </p:spPr>
      </p:pic>
      <p:sp>
        <p:nvSpPr>
          <p:cNvPr id="77" name="Rectangle 76">
            <a:extLst>
              <a:ext uri="{FF2B5EF4-FFF2-40B4-BE49-F238E27FC236}">
                <a16:creationId xmlns:a16="http://schemas.microsoft.com/office/drawing/2014/main" id="{01DEFFD7-2B3B-4FFF-B578-189409FC8D9C}"/>
              </a:ext>
            </a:extLst>
          </p:cNvPr>
          <p:cNvSpPr/>
          <p:nvPr/>
        </p:nvSpPr>
        <p:spPr>
          <a:xfrm>
            <a:off x="1501665" y="1764128"/>
            <a:ext cx="4462578" cy="307777"/>
          </a:xfrm>
          <a:prstGeom prst="rect">
            <a:avLst/>
          </a:prstGeom>
        </p:spPr>
        <p:txBody>
          <a:bodyPr wrap="square" lIns="0" tIns="0" rIns="0" bIns="0" anchor="ctr">
            <a:spAutoFit/>
          </a:bodyPr>
          <a:lstStyle/>
          <a:p>
            <a:pPr defTabSz="932472" fontAlgn="base">
              <a:spcBef>
                <a:spcPct val="0"/>
              </a:spcBef>
              <a:spcAft>
                <a:spcPct val="0"/>
              </a:spcAft>
            </a:pPr>
            <a:r>
              <a:rPr lang="en-US" sz="2000"/>
              <a:t>Incident and issues management </a:t>
            </a:r>
          </a:p>
        </p:txBody>
      </p:sp>
      <p:cxnSp>
        <p:nvCxnSpPr>
          <p:cNvPr id="78" name="Straight Connector 77">
            <a:extLst>
              <a:ext uri="{FF2B5EF4-FFF2-40B4-BE49-F238E27FC236}">
                <a16:creationId xmlns:a16="http://schemas.microsoft.com/office/drawing/2014/main" id="{4A596D5A-9B86-4F4F-B712-5FD4B7A856EE}"/>
              </a:ext>
              <a:ext uri="{C183D7F6-B498-43B3-948B-1728B52AA6E4}">
                <adec:decorative xmlns:adec="http://schemas.microsoft.com/office/drawing/2017/decorative" val="1"/>
              </a:ext>
            </a:extLst>
          </p:cNvPr>
          <p:cNvCxnSpPr>
            <a:cxnSpLocks/>
          </p:cNvCxnSpPr>
          <p:nvPr/>
        </p:nvCxnSpPr>
        <p:spPr>
          <a:xfrm>
            <a:off x="1501665" y="2478126"/>
            <a:ext cx="429287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79" name="Picture 78" descr="Icon of a person sitting in a desk">
            <a:extLst>
              <a:ext uri="{FF2B5EF4-FFF2-40B4-BE49-F238E27FC236}">
                <a16:creationId xmlns:a16="http://schemas.microsoft.com/office/drawing/2014/main" id="{994FB64E-A0BE-41D2-BD3A-623093C8E819}"/>
              </a:ext>
            </a:extLst>
          </p:cNvPr>
          <p:cNvPicPr>
            <a:picLocks noChangeAspect="1"/>
          </p:cNvPicPr>
          <p:nvPr/>
        </p:nvPicPr>
        <p:blipFill>
          <a:blip r:embed="rId4"/>
          <a:stretch>
            <a:fillRect/>
          </a:stretch>
        </p:blipFill>
        <p:spPr>
          <a:xfrm>
            <a:off x="460057" y="2734014"/>
            <a:ext cx="885444" cy="885444"/>
          </a:xfrm>
          <a:prstGeom prst="rect">
            <a:avLst/>
          </a:prstGeom>
        </p:spPr>
      </p:pic>
      <p:sp>
        <p:nvSpPr>
          <p:cNvPr id="80" name="Rectangle 79">
            <a:extLst>
              <a:ext uri="{FF2B5EF4-FFF2-40B4-BE49-F238E27FC236}">
                <a16:creationId xmlns:a16="http://schemas.microsoft.com/office/drawing/2014/main" id="{E55BD8D8-EB44-4E50-BFB2-83DFEAA4A2D7}"/>
              </a:ext>
            </a:extLst>
          </p:cNvPr>
          <p:cNvSpPr/>
          <p:nvPr/>
        </p:nvSpPr>
        <p:spPr>
          <a:xfrm>
            <a:off x="1501665" y="2868960"/>
            <a:ext cx="4462578" cy="615553"/>
          </a:xfrm>
          <a:prstGeom prst="rect">
            <a:avLst/>
          </a:prstGeom>
        </p:spPr>
        <p:txBody>
          <a:bodyPr wrap="square" lIns="0" tIns="0" rIns="0" bIns="0" anchor="ctr">
            <a:spAutoFit/>
          </a:bodyPr>
          <a:lstStyle/>
          <a:p>
            <a:pPr defTabSz="932472" fontAlgn="base">
              <a:spcBef>
                <a:spcPct val="0"/>
              </a:spcBef>
              <a:spcAft>
                <a:spcPct val="0"/>
              </a:spcAft>
            </a:pPr>
            <a:r>
              <a:rPr lang="en-US" sz="2000"/>
              <a:t>Notification of users by integration with collaboration systems</a:t>
            </a:r>
          </a:p>
        </p:txBody>
      </p:sp>
      <p:cxnSp>
        <p:nvCxnSpPr>
          <p:cNvPr id="81" name="Straight Connector 80">
            <a:extLst>
              <a:ext uri="{FF2B5EF4-FFF2-40B4-BE49-F238E27FC236}">
                <a16:creationId xmlns:a16="http://schemas.microsoft.com/office/drawing/2014/main" id="{B2D86B3D-1B12-48B9-AAAB-C1D9029EDAD7}"/>
              </a:ext>
              <a:ext uri="{C183D7F6-B498-43B3-948B-1728B52AA6E4}">
                <adec:decorative xmlns:adec="http://schemas.microsoft.com/office/drawing/2017/decorative" val="1"/>
              </a:ext>
            </a:extLst>
          </p:cNvPr>
          <p:cNvCxnSpPr>
            <a:cxnSpLocks/>
          </p:cNvCxnSpPr>
          <p:nvPr/>
        </p:nvCxnSpPr>
        <p:spPr>
          <a:xfrm>
            <a:off x="1501664" y="3874901"/>
            <a:ext cx="429287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82" name="Picture 81" descr="Icon of a checkmark inside a badge">
            <a:extLst>
              <a:ext uri="{FF2B5EF4-FFF2-40B4-BE49-F238E27FC236}">
                <a16:creationId xmlns:a16="http://schemas.microsoft.com/office/drawing/2014/main" id="{E45B2B32-3B86-48A3-AD17-178079979F68}"/>
              </a:ext>
            </a:extLst>
          </p:cNvPr>
          <p:cNvPicPr>
            <a:picLocks noChangeAspect="1"/>
          </p:cNvPicPr>
          <p:nvPr/>
        </p:nvPicPr>
        <p:blipFill>
          <a:blip r:embed="rId5"/>
          <a:stretch>
            <a:fillRect/>
          </a:stretch>
        </p:blipFill>
        <p:spPr>
          <a:xfrm>
            <a:off x="460057" y="3991844"/>
            <a:ext cx="885444" cy="885444"/>
          </a:xfrm>
          <a:prstGeom prst="rect">
            <a:avLst/>
          </a:prstGeom>
        </p:spPr>
      </p:pic>
      <p:sp>
        <p:nvSpPr>
          <p:cNvPr id="83" name="Rectangle 82">
            <a:extLst>
              <a:ext uri="{FF2B5EF4-FFF2-40B4-BE49-F238E27FC236}">
                <a16:creationId xmlns:a16="http://schemas.microsoft.com/office/drawing/2014/main" id="{D704DBEF-0D5F-4DB8-9217-7A337064302D}"/>
              </a:ext>
            </a:extLst>
          </p:cNvPr>
          <p:cNvSpPr/>
          <p:nvPr/>
        </p:nvSpPr>
        <p:spPr>
          <a:xfrm>
            <a:off x="1501665" y="4280678"/>
            <a:ext cx="4462578" cy="307777"/>
          </a:xfrm>
          <a:prstGeom prst="rect">
            <a:avLst/>
          </a:prstGeom>
        </p:spPr>
        <p:txBody>
          <a:bodyPr wrap="square" lIns="0" tIns="0" rIns="0" bIns="0" anchor="ctr">
            <a:spAutoFit/>
          </a:bodyPr>
          <a:lstStyle/>
          <a:p>
            <a:pPr defTabSz="932472" fontAlgn="base">
              <a:spcBef>
                <a:spcPct val="0"/>
              </a:spcBef>
              <a:spcAft>
                <a:spcPct val="0"/>
              </a:spcAft>
            </a:pPr>
            <a:r>
              <a:rPr lang="en-US" sz="2000"/>
              <a:t>Quality validation</a:t>
            </a:r>
          </a:p>
        </p:txBody>
      </p:sp>
      <p:cxnSp>
        <p:nvCxnSpPr>
          <p:cNvPr id="84" name="Straight Connector 83">
            <a:extLst>
              <a:ext uri="{FF2B5EF4-FFF2-40B4-BE49-F238E27FC236}">
                <a16:creationId xmlns:a16="http://schemas.microsoft.com/office/drawing/2014/main" id="{BF2E79E4-3A2B-4AF3-A535-C260FDC23295}"/>
              </a:ext>
              <a:ext uri="{C183D7F6-B498-43B3-948B-1728B52AA6E4}">
                <adec:decorative xmlns:adec="http://schemas.microsoft.com/office/drawing/2017/decorative" val="1"/>
              </a:ext>
            </a:extLst>
          </p:cNvPr>
          <p:cNvCxnSpPr>
            <a:cxnSpLocks/>
          </p:cNvCxnSpPr>
          <p:nvPr/>
        </p:nvCxnSpPr>
        <p:spPr>
          <a:xfrm>
            <a:off x="1501664" y="5063925"/>
            <a:ext cx="429287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85" name="Picture 84" descr="Icon of a key">
            <a:extLst>
              <a:ext uri="{FF2B5EF4-FFF2-40B4-BE49-F238E27FC236}">
                <a16:creationId xmlns:a16="http://schemas.microsoft.com/office/drawing/2014/main" id="{B6B5464A-5C96-4514-93E6-E0B1F8B8B743}"/>
              </a:ext>
            </a:extLst>
          </p:cNvPr>
          <p:cNvPicPr>
            <a:picLocks noChangeAspect="1"/>
          </p:cNvPicPr>
          <p:nvPr/>
        </p:nvPicPr>
        <p:blipFill>
          <a:blip r:embed="rId6"/>
          <a:stretch>
            <a:fillRect/>
          </a:stretch>
        </p:blipFill>
        <p:spPr>
          <a:xfrm>
            <a:off x="460057" y="5250562"/>
            <a:ext cx="885444" cy="885444"/>
          </a:xfrm>
          <a:prstGeom prst="rect">
            <a:avLst/>
          </a:prstGeom>
        </p:spPr>
      </p:pic>
      <p:sp>
        <p:nvSpPr>
          <p:cNvPr id="86" name="Rectangle 85">
            <a:extLst>
              <a:ext uri="{FF2B5EF4-FFF2-40B4-BE49-F238E27FC236}">
                <a16:creationId xmlns:a16="http://schemas.microsoft.com/office/drawing/2014/main" id="{B52A634A-B0A6-4277-BC21-02170BD1C93E}"/>
              </a:ext>
            </a:extLst>
          </p:cNvPr>
          <p:cNvSpPr/>
          <p:nvPr/>
        </p:nvSpPr>
        <p:spPr>
          <a:xfrm>
            <a:off x="1501665" y="5539396"/>
            <a:ext cx="4462578" cy="307777"/>
          </a:xfrm>
          <a:prstGeom prst="rect">
            <a:avLst/>
          </a:prstGeom>
        </p:spPr>
        <p:txBody>
          <a:bodyPr wrap="square" lIns="0" tIns="0" rIns="0" bIns="0" anchor="ctr">
            <a:spAutoFit/>
          </a:bodyPr>
          <a:lstStyle/>
          <a:p>
            <a:pPr defTabSz="932472" fontAlgn="base">
              <a:spcBef>
                <a:spcPct val="0"/>
              </a:spcBef>
              <a:spcAft>
                <a:spcPct val="0"/>
              </a:spcAft>
            </a:pPr>
            <a:r>
              <a:rPr lang="en-US" sz="2000"/>
              <a:t>Security scan on artifacts</a:t>
            </a:r>
          </a:p>
        </p:txBody>
      </p:sp>
      <p:pic>
        <p:nvPicPr>
          <p:cNvPr id="87" name="Picture 86" descr="Icon of two people">
            <a:extLst>
              <a:ext uri="{FF2B5EF4-FFF2-40B4-BE49-F238E27FC236}">
                <a16:creationId xmlns:a16="http://schemas.microsoft.com/office/drawing/2014/main" id="{29978B0A-8D59-4541-A901-CB424AA4D675}"/>
              </a:ext>
            </a:extLst>
          </p:cNvPr>
          <p:cNvPicPr>
            <a:picLocks noChangeAspect="1"/>
          </p:cNvPicPr>
          <p:nvPr/>
        </p:nvPicPr>
        <p:blipFill>
          <a:blip r:embed="rId7"/>
          <a:stretch>
            <a:fillRect/>
          </a:stretch>
        </p:blipFill>
        <p:spPr>
          <a:xfrm>
            <a:off x="6625107" y="1475294"/>
            <a:ext cx="885444" cy="885444"/>
          </a:xfrm>
          <a:prstGeom prst="rect">
            <a:avLst/>
          </a:prstGeom>
        </p:spPr>
      </p:pic>
      <p:sp>
        <p:nvSpPr>
          <p:cNvPr id="88" name="Rectangle 87">
            <a:extLst>
              <a:ext uri="{FF2B5EF4-FFF2-40B4-BE49-F238E27FC236}">
                <a16:creationId xmlns:a16="http://schemas.microsoft.com/office/drawing/2014/main" id="{24A26F70-EB50-46EB-91F6-744240DCA6A0}"/>
              </a:ext>
            </a:extLst>
          </p:cNvPr>
          <p:cNvSpPr/>
          <p:nvPr/>
        </p:nvSpPr>
        <p:spPr>
          <a:xfrm>
            <a:off x="7667603" y="1764128"/>
            <a:ext cx="4202356" cy="307777"/>
          </a:xfrm>
          <a:prstGeom prst="rect">
            <a:avLst/>
          </a:prstGeom>
        </p:spPr>
        <p:txBody>
          <a:bodyPr wrap="square" lIns="0" tIns="0" rIns="0" bIns="0" anchor="ctr">
            <a:spAutoFit/>
          </a:bodyPr>
          <a:lstStyle/>
          <a:p>
            <a:pPr defTabSz="932472" fontAlgn="base">
              <a:spcBef>
                <a:spcPct val="0"/>
              </a:spcBef>
              <a:spcAft>
                <a:spcPct val="0"/>
              </a:spcAft>
            </a:pPr>
            <a:r>
              <a:rPr lang="en-US" sz="2000"/>
              <a:t>User experience relative to baseline</a:t>
            </a:r>
          </a:p>
        </p:txBody>
      </p:sp>
      <p:cxnSp>
        <p:nvCxnSpPr>
          <p:cNvPr id="89" name="Straight Connector 88">
            <a:extLst>
              <a:ext uri="{FF2B5EF4-FFF2-40B4-BE49-F238E27FC236}">
                <a16:creationId xmlns:a16="http://schemas.microsoft.com/office/drawing/2014/main" id="{7CF5BF1E-030F-43B8-A429-D30438C81D6E}"/>
              </a:ext>
              <a:ext uri="{C183D7F6-B498-43B3-948B-1728B52AA6E4}">
                <adec:decorative xmlns:adec="http://schemas.microsoft.com/office/drawing/2017/decorative" val="1"/>
              </a:ext>
            </a:extLst>
          </p:cNvPr>
          <p:cNvCxnSpPr>
            <a:cxnSpLocks/>
          </p:cNvCxnSpPr>
          <p:nvPr/>
        </p:nvCxnSpPr>
        <p:spPr>
          <a:xfrm>
            <a:off x="7667603" y="2547376"/>
            <a:ext cx="4341835"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90" name="Picture 89" descr="Icon of a circle with circular arrows pointing at each other's end">
            <a:extLst>
              <a:ext uri="{FF2B5EF4-FFF2-40B4-BE49-F238E27FC236}">
                <a16:creationId xmlns:a16="http://schemas.microsoft.com/office/drawing/2014/main" id="{00F3D624-BB77-4C38-8EE5-9D2B404BD296}"/>
              </a:ext>
            </a:extLst>
          </p:cNvPr>
          <p:cNvPicPr>
            <a:picLocks noChangeAspect="1"/>
          </p:cNvPicPr>
          <p:nvPr/>
        </p:nvPicPr>
        <p:blipFill>
          <a:blip r:embed="rId8"/>
          <a:stretch>
            <a:fillRect/>
          </a:stretch>
        </p:blipFill>
        <p:spPr>
          <a:xfrm>
            <a:off x="6625107" y="2734013"/>
            <a:ext cx="885444" cy="885444"/>
          </a:xfrm>
          <a:prstGeom prst="rect">
            <a:avLst/>
          </a:prstGeom>
        </p:spPr>
      </p:pic>
      <p:sp>
        <p:nvSpPr>
          <p:cNvPr id="91" name="Rectangle 90">
            <a:extLst>
              <a:ext uri="{FF2B5EF4-FFF2-40B4-BE49-F238E27FC236}">
                <a16:creationId xmlns:a16="http://schemas.microsoft.com/office/drawing/2014/main" id="{277FE44A-FF6F-4EE3-B61D-32A8435E35A1}"/>
              </a:ext>
            </a:extLst>
          </p:cNvPr>
          <p:cNvSpPr/>
          <p:nvPr/>
        </p:nvSpPr>
        <p:spPr>
          <a:xfrm>
            <a:off x="7667603" y="3022847"/>
            <a:ext cx="4202356" cy="307777"/>
          </a:xfrm>
          <a:prstGeom prst="rect">
            <a:avLst/>
          </a:prstGeom>
        </p:spPr>
        <p:txBody>
          <a:bodyPr wrap="square" lIns="0" tIns="0" rIns="0" bIns="0" anchor="ctr">
            <a:spAutoFit/>
          </a:bodyPr>
          <a:lstStyle/>
          <a:p>
            <a:pPr defTabSz="932472" fontAlgn="base">
              <a:spcBef>
                <a:spcPct val="0"/>
              </a:spcBef>
              <a:spcAft>
                <a:spcPct val="0"/>
              </a:spcAft>
            </a:pPr>
            <a:r>
              <a:rPr lang="en-US" sz="2000"/>
              <a:t>Change management</a:t>
            </a:r>
          </a:p>
        </p:txBody>
      </p:sp>
      <p:cxnSp>
        <p:nvCxnSpPr>
          <p:cNvPr id="92" name="Straight Connector 91">
            <a:extLst>
              <a:ext uri="{FF2B5EF4-FFF2-40B4-BE49-F238E27FC236}">
                <a16:creationId xmlns:a16="http://schemas.microsoft.com/office/drawing/2014/main" id="{3BF47E58-ED39-4A6F-A7D7-90E30D783F6F}"/>
              </a:ext>
              <a:ext uri="{C183D7F6-B498-43B3-948B-1728B52AA6E4}">
                <adec:decorative xmlns:adec="http://schemas.microsoft.com/office/drawing/2017/decorative" val="1"/>
              </a:ext>
            </a:extLst>
          </p:cNvPr>
          <p:cNvCxnSpPr>
            <a:cxnSpLocks/>
          </p:cNvCxnSpPr>
          <p:nvPr/>
        </p:nvCxnSpPr>
        <p:spPr>
          <a:xfrm>
            <a:off x="7667603" y="3805650"/>
            <a:ext cx="4341835"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93" name="Picture 92" descr="Icon of a briefcase with cross in the middle">
            <a:extLst>
              <a:ext uri="{FF2B5EF4-FFF2-40B4-BE49-F238E27FC236}">
                <a16:creationId xmlns:a16="http://schemas.microsoft.com/office/drawing/2014/main" id="{5546DAF7-DADB-463E-A8AB-8DE320D16DF0}"/>
              </a:ext>
            </a:extLst>
          </p:cNvPr>
          <p:cNvPicPr>
            <a:picLocks noChangeAspect="1"/>
          </p:cNvPicPr>
          <p:nvPr/>
        </p:nvPicPr>
        <p:blipFill>
          <a:blip r:embed="rId9"/>
          <a:stretch>
            <a:fillRect/>
          </a:stretch>
        </p:blipFill>
        <p:spPr>
          <a:xfrm>
            <a:off x="6676397" y="3991842"/>
            <a:ext cx="886968" cy="885444"/>
          </a:xfrm>
          <a:prstGeom prst="rect">
            <a:avLst/>
          </a:prstGeom>
        </p:spPr>
      </p:pic>
      <p:sp>
        <p:nvSpPr>
          <p:cNvPr id="94" name="Rectangle 93">
            <a:extLst>
              <a:ext uri="{FF2B5EF4-FFF2-40B4-BE49-F238E27FC236}">
                <a16:creationId xmlns:a16="http://schemas.microsoft.com/office/drawing/2014/main" id="{FCC95879-DA46-42B5-9CC1-16B2420FCB76}"/>
              </a:ext>
            </a:extLst>
          </p:cNvPr>
          <p:cNvSpPr/>
          <p:nvPr/>
        </p:nvSpPr>
        <p:spPr>
          <a:xfrm>
            <a:off x="7667603" y="4280676"/>
            <a:ext cx="4202356" cy="307777"/>
          </a:xfrm>
          <a:prstGeom prst="rect">
            <a:avLst/>
          </a:prstGeom>
        </p:spPr>
        <p:txBody>
          <a:bodyPr wrap="square" lIns="0" tIns="0" rIns="0" bIns="0" anchor="ctr">
            <a:spAutoFit/>
          </a:bodyPr>
          <a:lstStyle/>
          <a:p>
            <a:pPr defTabSz="932472" fontAlgn="base">
              <a:spcBef>
                <a:spcPct val="0"/>
              </a:spcBef>
              <a:spcAft>
                <a:spcPct val="0"/>
              </a:spcAft>
            </a:pPr>
            <a:r>
              <a:rPr lang="en-US" sz="2000"/>
              <a:t>Infrastructure health</a:t>
            </a:r>
          </a:p>
        </p:txBody>
      </p:sp>
    </p:spTree>
    <p:extLst>
      <p:ext uri="{BB962C8B-B14F-4D97-AF65-F5344CB8AC3E}">
        <p14:creationId xmlns:p14="http://schemas.microsoft.com/office/powerpoint/2010/main" val="3554855513"/>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EFA9EF-EBA4-964C-B2C3-CA2524BAE48C}"/>
              </a:ext>
            </a:extLst>
          </p:cNvPr>
          <p:cNvSpPr>
            <a:spLocks noGrp="1"/>
          </p:cNvSpPr>
          <p:nvPr>
            <p:ph type="title"/>
          </p:nvPr>
        </p:nvSpPr>
        <p:spPr/>
        <p:txBody>
          <a:bodyPr/>
          <a:lstStyle/>
          <a:p>
            <a:r>
              <a:rPr lang="en-US" sz="2800"/>
              <a:t>Setting up manual approvals</a:t>
            </a:r>
            <a:endParaRPr lang="en-US"/>
          </a:p>
        </p:txBody>
      </p:sp>
      <p:sp>
        <p:nvSpPr>
          <p:cNvPr id="3" name="Rectangle 2">
            <a:extLst>
              <a:ext uri="{FF2B5EF4-FFF2-40B4-BE49-F238E27FC236}">
                <a16:creationId xmlns:a16="http://schemas.microsoft.com/office/drawing/2014/main" id="{6E10657F-A4CC-4F95-87A9-B1CCA6D49BBA}"/>
              </a:ext>
            </a:extLst>
          </p:cNvPr>
          <p:cNvSpPr/>
          <p:nvPr/>
        </p:nvSpPr>
        <p:spPr>
          <a:xfrm>
            <a:off x="5452643" y="3497262"/>
            <a:ext cx="1531188" cy="646331"/>
          </a:xfrm>
          <a:prstGeom prst="rect">
            <a:avLst/>
          </a:prstGeom>
        </p:spPr>
        <p:txBody>
          <a:bodyPr wrap="square">
            <a:spAutoFit/>
          </a:bodyPr>
          <a:lstStyle/>
          <a:p>
            <a:pPr algn="ctr"/>
            <a:r>
              <a:rPr lang="en-US" sz="3600">
                <a:latin typeface="Segoe UI Semibold" panose="020B0702040204020203" pitchFamily="34" charset="0"/>
                <a:cs typeface="Segoe UI Semibold" panose="020B0702040204020203" pitchFamily="34" charset="0"/>
              </a:rPr>
              <a:t>DEMO</a:t>
            </a:r>
            <a:endParaRPr lang="en-US" sz="2000">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803975890"/>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161B9C-B4A1-4E8B-BDD0-8D4B9DE9519A}"/>
              </a:ext>
            </a:extLst>
          </p:cNvPr>
          <p:cNvSpPr>
            <a:spLocks noGrp="1"/>
          </p:cNvSpPr>
          <p:nvPr>
            <p:ph type="title"/>
          </p:nvPr>
        </p:nvSpPr>
        <p:spPr>
          <a:xfrm>
            <a:off x="465138" y="632779"/>
            <a:ext cx="11533187" cy="410369"/>
          </a:xfrm>
        </p:spPr>
        <p:txBody>
          <a:bodyPr/>
          <a:lstStyle/>
          <a:p>
            <a:r>
              <a:rPr lang="en-US"/>
              <a:t>Module overview</a:t>
            </a:r>
          </a:p>
        </p:txBody>
      </p:sp>
      <p:pic>
        <p:nvPicPr>
          <p:cNvPr id="12" name="Picture 11" descr="Icon of a magnifying glass">
            <a:extLst>
              <a:ext uri="{FF2B5EF4-FFF2-40B4-BE49-F238E27FC236}">
                <a16:creationId xmlns:a16="http://schemas.microsoft.com/office/drawing/2014/main" id="{D67C91E0-CDBE-44FA-9F9F-F1015E0997BC}"/>
              </a:ext>
            </a:extLst>
          </p:cNvPr>
          <p:cNvPicPr>
            <a:picLocks noChangeAspect="1"/>
          </p:cNvPicPr>
          <p:nvPr/>
        </p:nvPicPr>
        <p:blipFill>
          <a:blip r:embed="rId2"/>
          <a:stretch>
            <a:fillRect/>
          </a:stretch>
        </p:blipFill>
        <p:spPr>
          <a:xfrm>
            <a:off x="461758" y="1224381"/>
            <a:ext cx="952500" cy="952500"/>
          </a:xfrm>
          <a:prstGeom prst="rect">
            <a:avLst/>
          </a:prstGeom>
        </p:spPr>
      </p:pic>
      <p:sp>
        <p:nvSpPr>
          <p:cNvPr id="6" name="TextBox 5">
            <a:extLst>
              <a:ext uri="{FF2B5EF4-FFF2-40B4-BE49-F238E27FC236}">
                <a16:creationId xmlns:a16="http://schemas.microsoft.com/office/drawing/2014/main" id="{727E02A8-A135-4508-AF10-70F6C2EA3E18}"/>
              </a:ext>
            </a:extLst>
          </p:cNvPr>
          <p:cNvSpPr txBox="1"/>
          <p:nvPr/>
        </p:nvSpPr>
        <p:spPr>
          <a:xfrm>
            <a:off x="1593396" y="1515966"/>
            <a:ext cx="4524827" cy="369332"/>
          </a:xfrm>
          <a:prstGeom prst="rect">
            <a:avLst/>
          </a:prstGeom>
          <a:noFill/>
        </p:spPr>
        <p:txBody>
          <a:bodyPr wrap="square" lIns="0" tIns="0" rIns="0" bIns="0" rtlCol="0" anchor="ctr">
            <a:spAutoFit/>
          </a:bodyPr>
          <a:lstStyle/>
          <a:p>
            <a:pPr>
              <a:spcAft>
                <a:spcPts val="600"/>
              </a:spcAft>
            </a:pPr>
            <a:r>
              <a:rPr lang="en-US" sz="2400"/>
              <a:t>Lesson 1: Module overview</a:t>
            </a:r>
          </a:p>
        </p:txBody>
      </p:sp>
      <p:cxnSp>
        <p:nvCxnSpPr>
          <p:cNvPr id="49" name="Straight Connector 48">
            <a:extLst>
              <a:ext uri="{FF2B5EF4-FFF2-40B4-BE49-F238E27FC236}">
                <a16:creationId xmlns:a16="http://schemas.microsoft.com/office/drawing/2014/main" id="{23EBFAE7-C5B8-4A9B-A322-F5511DF4DC19}"/>
              </a:ext>
              <a:ext uri="{C183D7F6-B498-43B3-948B-1728B52AA6E4}">
                <adec:decorative xmlns:adec="http://schemas.microsoft.com/office/drawing/2017/decorative" val="1"/>
              </a:ext>
            </a:extLst>
          </p:cNvPr>
          <p:cNvCxnSpPr>
            <a:cxnSpLocks/>
          </p:cNvCxnSpPr>
          <p:nvPr/>
        </p:nvCxnSpPr>
        <p:spPr>
          <a:xfrm>
            <a:off x="1593398" y="2381675"/>
            <a:ext cx="452482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17" name="Picture 16" descr="Icon of a series of circles arranged in a circular pattern">
            <a:extLst>
              <a:ext uri="{FF2B5EF4-FFF2-40B4-BE49-F238E27FC236}">
                <a16:creationId xmlns:a16="http://schemas.microsoft.com/office/drawing/2014/main" id="{5700E216-EDF2-4DCC-AF66-5183F95D97F0}"/>
              </a:ext>
            </a:extLst>
          </p:cNvPr>
          <p:cNvPicPr>
            <a:picLocks noChangeAspect="1"/>
          </p:cNvPicPr>
          <p:nvPr/>
        </p:nvPicPr>
        <p:blipFill>
          <a:blip r:embed="rId3"/>
          <a:stretch>
            <a:fillRect/>
          </a:stretch>
        </p:blipFill>
        <p:spPr>
          <a:xfrm>
            <a:off x="461758" y="2586469"/>
            <a:ext cx="952500" cy="952500"/>
          </a:xfrm>
          <a:prstGeom prst="rect">
            <a:avLst/>
          </a:prstGeom>
        </p:spPr>
      </p:pic>
      <p:sp>
        <p:nvSpPr>
          <p:cNvPr id="52" name="TextBox 51">
            <a:extLst>
              <a:ext uri="{FF2B5EF4-FFF2-40B4-BE49-F238E27FC236}">
                <a16:creationId xmlns:a16="http://schemas.microsoft.com/office/drawing/2014/main" id="{997A3692-85B7-4FEE-A40C-020ED8CCF022}"/>
              </a:ext>
            </a:extLst>
          </p:cNvPr>
          <p:cNvSpPr txBox="1"/>
          <p:nvPr/>
        </p:nvSpPr>
        <p:spPr>
          <a:xfrm>
            <a:off x="1593396" y="2693387"/>
            <a:ext cx="4524827" cy="738664"/>
          </a:xfrm>
          <a:prstGeom prst="rect">
            <a:avLst/>
          </a:prstGeom>
          <a:noFill/>
        </p:spPr>
        <p:txBody>
          <a:bodyPr wrap="square" lIns="0" tIns="0" rIns="0" bIns="0" rtlCol="0" anchor="ctr">
            <a:spAutoFit/>
          </a:bodyPr>
          <a:lstStyle/>
          <a:p>
            <a:pPr>
              <a:spcAft>
                <a:spcPts val="600"/>
              </a:spcAft>
            </a:pPr>
            <a:r>
              <a:rPr lang="en-US" sz="2400"/>
              <a:t>Lesson 2: Introduction to continuous delivery</a:t>
            </a:r>
          </a:p>
        </p:txBody>
      </p:sp>
      <p:cxnSp>
        <p:nvCxnSpPr>
          <p:cNvPr id="50" name="Straight Connector 49">
            <a:extLst>
              <a:ext uri="{FF2B5EF4-FFF2-40B4-BE49-F238E27FC236}">
                <a16:creationId xmlns:a16="http://schemas.microsoft.com/office/drawing/2014/main" id="{BB9D6846-6FCA-42DB-8371-95E5C69308BE}"/>
              </a:ext>
              <a:ext uri="{C183D7F6-B498-43B3-948B-1728B52AA6E4}">
                <adec:decorative xmlns:adec="http://schemas.microsoft.com/office/drawing/2017/decorative" val="1"/>
              </a:ext>
            </a:extLst>
          </p:cNvPr>
          <p:cNvCxnSpPr>
            <a:cxnSpLocks/>
          </p:cNvCxnSpPr>
          <p:nvPr/>
        </p:nvCxnSpPr>
        <p:spPr>
          <a:xfrm>
            <a:off x="1593398" y="3743763"/>
            <a:ext cx="452482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36" name="Picture 35" descr="Icon of a closed and open bracket">
            <a:extLst>
              <a:ext uri="{FF2B5EF4-FFF2-40B4-BE49-F238E27FC236}">
                <a16:creationId xmlns:a16="http://schemas.microsoft.com/office/drawing/2014/main" id="{827ED50E-EBA5-4671-AE85-370B4E11C6E0}"/>
              </a:ext>
            </a:extLst>
          </p:cNvPr>
          <p:cNvPicPr>
            <a:picLocks noChangeAspect="1"/>
          </p:cNvPicPr>
          <p:nvPr/>
        </p:nvPicPr>
        <p:blipFill>
          <a:blip r:embed="rId4"/>
          <a:stretch>
            <a:fillRect/>
          </a:stretch>
        </p:blipFill>
        <p:spPr>
          <a:xfrm>
            <a:off x="461758" y="3948557"/>
            <a:ext cx="952500" cy="952500"/>
          </a:xfrm>
          <a:prstGeom prst="rect">
            <a:avLst/>
          </a:prstGeom>
        </p:spPr>
      </p:pic>
      <p:sp>
        <p:nvSpPr>
          <p:cNvPr id="53" name="TextBox 52">
            <a:extLst>
              <a:ext uri="{FF2B5EF4-FFF2-40B4-BE49-F238E27FC236}">
                <a16:creationId xmlns:a16="http://schemas.microsoft.com/office/drawing/2014/main" id="{0D60D049-FAD1-47DB-B5FF-F2C38BC1EF1F}"/>
              </a:ext>
            </a:extLst>
          </p:cNvPr>
          <p:cNvSpPr txBox="1"/>
          <p:nvPr/>
        </p:nvSpPr>
        <p:spPr>
          <a:xfrm>
            <a:off x="1593396" y="4055475"/>
            <a:ext cx="4524827" cy="738664"/>
          </a:xfrm>
          <a:prstGeom prst="rect">
            <a:avLst/>
          </a:prstGeom>
          <a:noFill/>
        </p:spPr>
        <p:txBody>
          <a:bodyPr wrap="square" lIns="0" tIns="0" rIns="0" bIns="0" rtlCol="0" anchor="ctr">
            <a:spAutoFit/>
          </a:bodyPr>
          <a:lstStyle/>
          <a:p>
            <a:pPr>
              <a:spcAft>
                <a:spcPts val="600"/>
              </a:spcAft>
            </a:pPr>
            <a:r>
              <a:rPr lang="en-US" sz="2400"/>
              <a:t>Lesson 3: Release strategy recommendations</a:t>
            </a:r>
          </a:p>
        </p:txBody>
      </p:sp>
      <p:cxnSp>
        <p:nvCxnSpPr>
          <p:cNvPr id="51" name="Straight Connector 50">
            <a:extLst>
              <a:ext uri="{FF2B5EF4-FFF2-40B4-BE49-F238E27FC236}">
                <a16:creationId xmlns:a16="http://schemas.microsoft.com/office/drawing/2014/main" id="{DBCB6D4B-F51F-418D-8305-3483513C7602}"/>
              </a:ext>
              <a:ext uri="{C183D7F6-B498-43B3-948B-1728B52AA6E4}">
                <adec:decorative xmlns:adec="http://schemas.microsoft.com/office/drawing/2017/decorative" val="1"/>
              </a:ext>
            </a:extLst>
          </p:cNvPr>
          <p:cNvCxnSpPr>
            <a:cxnSpLocks/>
          </p:cNvCxnSpPr>
          <p:nvPr/>
        </p:nvCxnSpPr>
        <p:spPr>
          <a:xfrm>
            <a:off x="1593398" y="5105851"/>
            <a:ext cx="452482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48" name="Picture 47" descr="Icon of wrench and screw driver">
            <a:extLst>
              <a:ext uri="{FF2B5EF4-FFF2-40B4-BE49-F238E27FC236}">
                <a16:creationId xmlns:a16="http://schemas.microsoft.com/office/drawing/2014/main" id="{47023BAC-7DB0-41A6-873D-B387FEB0AE35}"/>
              </a:ext>
            </a:extLst>
          </p:cNvPr>
          <p:cNvPicPr>
            <a:picLocks noChangeAspect="1"/>
          </p:cNvPicPr>
          <p:nvPr/>
        </p:nvPicPr>
        <p:blipFill>
          <a:blip r:embed="rId5"/>
          <a:stretch>
            <a:fillRect/>
          </a:stretch>
        </p:blipFill>
        <p:spPr>
          <a:xfrm>
            <a:off x="461758" y="5310642"/>
            <a:ext cx="952500" cy="952500"/>
          </a:xfrm>
          <a:prstGeom prst="rect">
            <a:avLst/>
          </a:prstGeom>
        </p:spPr>
      </p:pic>
      <p:sp>
        <p:nvSpPr>
          <p:cNvPr id="54" name="TextBox 53">
            <a:extLst>
              <a:ext uri="{FF2B5EF4-FFF2-40B4-BE49-F238E27FC236}">
                <a16:creationId xmlns:a16="http://schemas.microsoft.com/office/drawing/2014/main" id="{6AE4510E-CD84-402A-B665-69FC2A6C0402}"/>
              </a:ext>
            </a:extLst>
          </p:cNvPr>
          <p:cNvSpPr txBox="1"/>
          <p:nvPr/>
        </p:nvSpPr>
        <p:spPr>
          <a:xfrm>
            <a:off x="1593396" y="5417560"/>
            <a:ext cx="4524827" cy="738664"/>
          </a:xfrm>
          <a:prstGeom prst="rect">
            <a:avLst/>
          </a:prstGeom>
          <a:noFill/>
        </p:spPr>
        <p:txBody>
          <a:bodyPr wrap="square" lIns="0" tIns="0" rIns="0" bIns="0" rtlCol="0" anchor="ctr">
            <a:spAutoFit/>
          </a:bodyPr>
          <a:lstStyle/>
          <a:p>
            <a:pPr>
              <a:spcAft>
                <a:spcPts val="600"/>
              </a:spcAft>
            </a:pPr>
            <a:r>
              <a:rPr lang="en-US" sz="2400"/>
              <a:t>Lesson 4: Building a high-quality release pipeline</a:t>
            </a:r>
          </a:p>
        </p:txBody>
      </p:sp>
      <p:pic>
        <p:nvPicPr>
          <p:cNvPr id="64" name="Picture 63" descr="Icon of a screen with square, isosceles triangle and circle shapes in it">
            <a:extLst>
              <a:ext uri="{FF2B5EF4-FFF2-40B4-BE49-F238E27FC236}">
                <a16:creationId xmlns:a16="http://schemas.microsoft.com/office/drawing/2014/main" id="{79CD30B1-A76F-4EE8-87C1-5CC49524D94D}"/>
              </a:ext>
            </a:extLst>
          </p:cNvPr>
          <p:cNvPicPr>
            <a:picLocks noChangeAspect="1"/>
          </p:cNvPicPr>
          <p:nvPr/>
        </p:nvPicPr>
        <p:blipFill>
          <a:blip r:embed="rId6"/>
          <a:stretch>
            <a:fillRect/>
          </a:stretch>
        </p:blipFill>
        <p:spPr>
          <a:xfrm>
            <a:off x="6354763" y="1224381"/>
            <a:ext cx="952500" cy="952500"/>
          </a:xfrm>
          <a:prstGeom prst="rect">
            <a:avLst/>
          </a:prstGeom>
        </p:spPr>
      </p:pic>
      <p:sp>
        <p:nvSpPr>
          <p:cNvPr id="73" name="TextBox 72">
            <a:extLst>
              <a:ext uri="{FF2B5EF4-FFF2-40B4-BE49-F238E27FC236}">
                <a16:creationId xmlns:a16="http://schemas.microsoft.com/office/drawing/2014/main" id="{FE49C8B8-5DDB-406B-9D55-5A050E347748}"/>
              </a:ext>
            </a:extLst>
          </p:cNvPr>
          <p:cNvSpPr txBox="1"/>
          <p:nvPr/>
        </p:nvSpPr>
        <p:spPr>
          <a:xfrm>
            <a:off x="7478918" y="1331300"/>
            <a:ext cx="4524827" cy="738664"/>
          </a:xfrm>
          <a:prstGeom prst="rect">
            <a:avLst/>
          </a:prstGeom>
          <a:noFill/>
        </p:spPr>
        <p:txBody>
          <a:bodyPr wrap="square" lIns="0" tIns="0" rIns="0" bIns="0" rtlCol="0" anchor="ctr">
            <a:spAutoFit/>
          </a:bodyPr>
          <a:lstStyle/>
          <a:p>
            <a:pPr>
              <a:spcAft>
                <a:spcPts val="600"/>
              </a:spcAft>
            </a:pPr>
            <a:r>
              <a:rPr lang="en-US" sz="2400"/>
              <a:t>Lesson 5: Choosing a deployment pattern</a:t>
            </a:r>
          </a:p>
        </p:txBody>
      </p:sp>
      <p:cxnSp>
        <p:nvCxnSpPr>
          <p:cNvPr id="74" name="Straight Connector 73">
            <a:extLst>
              <a:ext uri="{FF2B5EF4-FFF2-40B4-BE49-F238E27FC236}">
                <a16:creationId xmlns:a16="http://schemas.microsoft.com/office/drawing/2014/main" id="{BFB7DAEE-3EF9-4A3F-8BBD-414FF8E720EF}"/>
              </a:ext>
              <a:ext uri="{C183D7F6-B498-43B3-948B-1728B52AA6E4}">
                <adec:decorative xmlns:adec="http://schemas.microsoft.com/office/drawing/2017/decorative" val="1"/>
              </a:ext>
            </a:extLst>
          </p:cNvPr>
          <p:cNvCxnSpPr>
            <a:cxnSpLocks/>
          </p:cNvCxnSpPr>
          <p:nvPr/>
        </p:nvCxnSpPr>
        <p:spPr>
          <a:xfrm>
            <a:off x="7478920" y="2381675"/>
            <a:ext cx="452482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68" name="Picture 67" descr="Icon of a circle branched into three connect circles">
            <a:extLst>
              <a:ext uri="{FF2B5EF4-FFF2-40B4-BE49-F238E27FC236}">
                <a16:creationId xmlns:a16="http://schemas.microsoft.com/office/drawing/2014/main" id="{683F7F89-6B7C-42E6-B3FA-D14BF20B0C8D}"/>
              </a:ext>
            </a:extLst>
          </p:cNvPr>
          <p:cNvPicPr>
            <a:picLocks noChangeAspect="1"/>
          </p:cNvPicPr>
          <p:nvPr/>
        </p:nvPicPr>
        <p:blipFill>
          <a:blip r:embed="rId7"/>
          <a:stretch>
            <a:fillRect/>
          </a:stretch>
        </p:blipFill>
        <p:spPr>
          <a:xfrm>
            <a:off x="6354763" y="2586469"/>
            <a:ext cx="952500" cy="952500"/>
          </a:xfrm>
          <a:prstGeom prst="rect">
            <a:avLst/>
          </a:prstGeom>
        </p:spPr>
      </p:pic>
      <p:sp>
        <p:nvSpPr>
          <p:cNvPr id="75" name="TextBox 74">
            <a:extLst>
              <a:ext uri="{FF2B5EF4-FFF2-40B4-BE49-F238E27FC236}">
                <a16:creationId xmlns:a16="http://schemas.microsoft.com/office/drawing/2014/main" id="{D336BF9C-D04A-4767-975B-E42E9B6C93CF}"/>
              </a:ext>
            </a:extLst>
          </p:cNvPr>
          <p:cNvSpPr txBox="1"/>
          <p:nvPr/>
        </p:nvSpPr>
        <p:spPr>
          <a:xfrm>
            <a:off x="7478918" y="2693387"/>
            <a:ext cx="4524827" cy="738664"/>
          </a:xfrm>
          <a:prstGeom prst="rect">
            <a:avLst/>
          </a:prstGeom>
          <a:noFill/>
        </p:spPr>
        <p:txBody>
          <a:bodyPr wrap="square" lIns="0" tIns="0" rIns="0" bIns="0" rtlCol="0" anchor="ctr">
            <a:spAutoFit/>
          </a:bodyPr>
          <a:lstStyle/>
          <a:p>
            <a:pPr>
              <a:spcAft>
                <a:spcPts val="600"/>
              </a:spcAft>
            </a:pPr>
            <a:r>
              <a:rPr lang="en-US" sz="2400"/>
              <a:t>Lesson 6: Choosing the right release management tool</a:t>
            </a:r>
          </a:p>
        </p:txBody>
      </p:sp>
      <p:cxnSp>
        <p:nvCxnSpPr>
          <p:cNvPr id="76" name="Straight Connector 75">
            <a:extLst>
              <a:ext uri="{FF2B5EF4-FFF2-40B4-BE49-F238E27FC236}">
                <a16:creationId xmlns:a16="http://schemas.microsoft.com/office/drawing/2014/main" id="{02CC4C2D-D040-4A3D-96F9-06DB5408D79C}"/>
              </a:ext>
              <a:ext uri="{C183D7F6-B498-43B3-948B-1728B52AA6E4}">
                <adec:decorative xmlns:adec="http://schemas.microsoft.com/office/drawing/2017/decorative" val="1"/>
              </a:ext>
            </a:extLst>
          </p:cNvPr>
          <p:cNvCxnSpPr>
            <a:cxnSpLocks/>
          </p:cNvCxnSpPr>
          <p:nvPr/>
        </p:nvCxnSpPr>
        <p:spPr>
          <a:xfrm>
            <a:off x="7478920" y="3743763"/>
            <a:ext cx="452482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72" name="Picture 71" descr="Icon of a document with a checkmark">
            <a:extLst>
              <a:ext uri="{FF2B5EF4-FFF2-40B4-BE49-F238E27FC236}">
                <a16:creationId xmlns:a16="http://schemas.microsoft.com/office/drawing/2014/main" id="{B464101C-FF90-48B3-8541-A55B3A1F039B}"/>
              </a:ext>
            </a:extLst>
          </p:cNvPr>
          <p:cNvPicPr>
            <a:picLocks noChangeAspect="1"/>
          </p:cNvPicPr>
          <p:nvPr/>
        </p:nvPicPr>
        <p:blipFill>
          <a:blip r:embed="rId8"/>
          <a:stretch>
            <a:fillRect/>
          </a:stretch>
        </p:blipFill>
        <p:spPr>
          <a:xfrm>
            <a:off x="6354763" y="3948557"/>
            <a:ext cx="952500" cy="952500"/>
          </a:xfrm>
          <a:prstGeom prst="rect">
            <a:avLst/>
          </a:prstGeom>
        </p:spPr>
      </p:pic>
      <p:sp>
        <p:nvSpPr>
          <p:cNvPr id="77" name="TextBox 76">
            <a:extLst>
              <a:ext uri="{FF2B5EF4-FFF2-40B4-BE49-F238E27FC236}">
                <a16:creationId xmlns:a16="http://schemas.microsoft.com/office/drawing/2014/main" id="{97D3E981-F20D-4B69-9248-78BF7EBC6549}"/>
              </a:ext>
            </a:extLst>
          </p:cNvPr>
          <p:cNvSpPr txBox="1"/>
          <p:nvPr/>
        </p:nvSpPr>
        <p:spPr>
          <a:xfrm>
            <a:off x="7478918" y="4055475"/>
            <a:ext cx="4524827" cy="738664"/>
          </a:xfrm>
          <a:prstGeom prst="rect">
            <a:avLst/>
          </a:prstGeom>
          <a:noFill/>
        </p:spPr>
        <p:txBody>
          <a:bodyPr wrap="square" lIns="0" tIns="0" rIns="0" bIns="0" rtlCol="0" anchor="ctr">
            <a:spAutoFit/>
          </a:bodyPr>
          <a:lstStyle/>
          <a:p>
            <a:pPr>
              <a:spcAft>
                <a:spcPts val="600"/>
              </a:spcAft>
            </a:pPr>
            <a:r>
              <a:rPr lang="en-US" sz="2400"/>
              <a:t>Lesson 7: Module review and takeaways</a:t>
            </a:r>
          </a:p>
        </p:txBody>
      </p:sp>
    </p:spTree>
    <p:extLst>
      <p:ext uri="{BB962C8B-B14F-4D97-AF65-F5344CB8AC3E}">
        <p14:creationId xmlns:p14="http://schemas.microsoft.com/office/powerpoint/2010/main" val="3097675231"/>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EFA9EF-EBA4-964C-B2C3-CA2524BAE48C}"/>
              </a:ext>
            </a:extLst>
          </p:cNvPr>
          <p:cNvSpPr>
            <a:spLocks noGrp="1"/>
          </p:cNvSpPr>
          <p:nvPr>
            <p:ph type="title"/>
          </p:nvPr>
        </p:nvSpPr>
        <p:spPr/>
        <p:txBody>
          <a:bodyPr/>
          <a:lstStyle/>
          <a:p>
            <a:r>
              <a:rPr lang="en-US" sz="2800"/>
              <a:t>Setting up a release gate</a:t>
            </a:r>
            <a:endParaRPr lang="en-US"/>
          </a:p>
        </p:txBody>
      </p:sp>
      <p:sp>
        <p:nvSpPr>
          <p:cNvPr id="3" name="Rectangle 2">
            <a:extLst>
              <a:ext uri="{FF2B5EF4-FFF2-40B4-BE49-F238E27FC236}">
                <a16:creationId xmlns:a16="http://schemas.microsoft.com/office/drawing/2014/main" id="{C5BD8858-978A-4954-8C79-DEC96150D5D2}"/>
              </a:ext>
            </a:extLst>
          </p:cNvPr>
          <p:cNvSpPr/>
          <p:nvPr/>
        </p:nvSpPr>
        <p:spPr>
          <a:xfrm>
            <a:off x="5452643" y="3497262"/>
            <a:ext cx="1531188" cy="646331"/>
          </a:xfrm>
          <a:prstGeom prst="rect">
            <a:avLst/>
          </a:prstGeom>
        </p:spPr>
        <p:txBody>
          <a:bodyPr wrap="square">
            <a:spAutoFit/>
          </a:bodyPr>
          <a:lstStyle/>
          <a:p>
            <a:pPr algn="ctr"/>
            <a:r>
              <a:rPr lang="en-US" sz="3600">
                <a:latin typeface="Segoe UI Semibold" panose="020B0702040204020203" pitchFamily="34" charset="0"/>
                <a:cs typeface="Segoe UI Semibold" panose="020B0702040204020203" pitchFamily="34" charset="0"/>
              </a:rPr>
              <a:t>DEMO</a:t>
            </a:r>
            <a:endParaRPr lang="en-US" sz="2000">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3915530246"/>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D8665D-5A50-4F07-9D33-48CCD3FD74C7}"/>
              </a:ext>
            </a:extLst>
          </p:cNvPr>
          <p:cNvSpPr>
            <a:spLocks noGrp="1"/>
          </p:cNvSpPr>
          <p:nvPr>
            <p:ph type="title"/>
          </p:nvPr>
        </p:nvSpPr>
        <p:spPr/>
        <p:txBody>
          <a:bodyPr/>
          <a:lstStyle/>
          <a:p>
            <a:r>
              <a:rPr lang="en-US"/>
              <a:t>Lesson 04: Building a high-quality release pipeline</a:t>
            </a:r>
          </a:p>
        </p:txBody>
      </p:sp>
      <p:pic>
        <p:nvPicPr>
          <p:cNvPr id="9" name="Picture 8" descr="Icon of wrench and screw driver">
            <a:extLst>
              <a:ext uri="{FF2B5EF4-FFF2-40B4-BE49-F238E27FC236}">
                <a16:creationId xmlns:a16="http://schemas.microsoft.com/office/drawing/2014/main" id="{F0E09279-F0DE-4830-90E1-43FF6ACD5B89}"/>
              </a:ext>
            </a:extLst>
          </p:cNvPr>
          <p:cNvPicPr>
            <a:picLocks noChangeAspect="1"/>
          </p:cNvPicPr>
          <p:nvPr/>
        </p:nvPicPr>
        <p:blipFill>
          <a:blip r:embed="rId2"/>
          <a:stretch>
            <a:fillRect/>
          </a:stretch>
        </p:blipFill>
        <p:spPr>
          <a:xfrm>
            <a:off x="10378440" y="2880360"/>
            <a:ext cx="726017" cy="1161288"/>
          </a:xfrm>
          <a:prstGeom prst="rect">
            <a:avLst/>
          </a:prstGeom>
        </p:spPr>
      </p:pic>
    </p:spTree>
    <p:extLst>
      <p:ext uri="{BB962C8B-B14F-4D97-AF65-F5344CB8AC3E}">
        <p14:creationId xmlns:p14="http://schemas.microsoft.com/office/powerpoint/2010/main" val="1814954069"/>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61C357D-56E5-4188-88E0-58B1475CA25B}"/>
              </a:ext>
            </a:extLst>
          </p:cNvPr>
          <p:cNvSpPr>
            <a:spLocks noGrp="1"/>
          </p:cNvSpPr>
          <p:nvPr>
            <p:ph type="title"/>
          </p:nvPr>
        </p:nvSpPr>
        <p:spPr/>
        <p:txBody>
          <a:bodyPr>
            <a:normAutofit/>
          </a:bodyPr>
          <a:lstStyle/>
          <a:p>
            <a:r>
              <a:rPr lang="en-US"/>
              <a:t>Release and release process </a:t>
            </a:r>
          </a:p>
        </p:txBody>
      </p:sp>
      <p:pic>
        <p:nvPicPr>
          <p:cNvPr id="18" name="Picture 17" descr="Icon of a cloud with multiples lines extending from it">
            <a:extLst>
              <a:ext uri="{FF2B5EF4-FFF2-40B4-BE49-F238E27FC236}">
                <a16:creationId xmlns:a16="http://schemas.microsoft.com/office/drawing/2014/main" id="{99777702-75B4-44D5-8C86-FE4273156CBB}"/>
              </a:ext>
            </a:extLst>
          </p:cNvPr>
          <p:cNvPicPr>
            <a:picLocks noChangeAspect="1"/>
          </p:cNvPicPr>
          <p:nvPr/>
        </p:nvPicPr>
        <p:blipFill>
          <a:blip r:embed="rId2"/>
          <a:stretch>
            <a:fillRect/>
          </a:stretch>
        </p:blipFill>
        <p:spPr>
          <a:xfrm>
            <a:off x="440663" y="1551613"/>
            <a:ext cx="1007364" cy="1007364"/>
          </a:xfrm>
          <a:prstGeom prst="rect">
            <a:avLst/>
          </a:prstGeom>
        </p:spPr>
      </p:pic>
      <p:sp>
        <p:nvSpPr>
          <p:cNvPr id="19" name="Rectangle 18">
            <a:extLst>
              <a:ext uri="{FF2B5EF4-FFF2-40B4-BE49-F238E27FC236}">
                <a16:creationId xmlns:a16="http://schemas.microsoft.com/office/drawing/2014/main" id="{39A008E4-9EEE-4002-B8FF-B61BA1795B80}"/>
              </a:ext>
            </a:extLst>
          </p:cNvPr>
          <p:cNvSpPr/>
          <p:nvPr/>
        </p:nvSpPr>
        <p:spPr>
          <a:xfrm>
            <a:off x="1743034" y="1705592"/>
            <a:ext cx="10252778" cy="69788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r>
              <a:rPr lang="en-US" sz="2200">
                <a:solidFill>
                  <a:schemeClr val="tx1"/>
                </a:solidFill>
              </a:rPr>
              <a:t>The release pipeline contains all the steps that you walk through when you move your artifact, that comes from one of the artifact sources</a:t>
            </a:r>
          </a:p>
        </p:txBody>
      </p:sp>
      <p:cxnSp>
        <p:nvCxnSpPr>
          <p:cNvPr id="20" name="Straight Connector 19">
            <a:extLst>
              <a:ext uri="{FF2B5EF4-FFF2-40B4-BE49-F238E27FC236}">
                <a16:creationId xmlns:a16="http://schemas.microsoft.com/office/drawing/2014/main" id="{483FC42F-E370-402C-96F3-F6BA1941FE9C}"/>
              </a:ext>
              <a:ext uri="{C183D7F6-B498-43B3-948B-1728B52AA6E4}">
                <adec:decorative xmlns:adec="http://schemas.microsoft.com/office/drawing/2017/decorative" val="1"/>
              </a:ext>
            </a:extLst>
          </p:cNvPr>
          <p:cNvCxnSpPr>
            <a:cxnSpLocks/>
          </p:cNvCxnSpPr>
          <p:nvPr/>
        </p:nvCxnSpPr>
        <p:spPr>
          <a:xfrm flipV="1">
            <a:off x="1727200" y="2847479"/>
            <a:ext cx="10271125"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21" name="Picture 20" descr="Icon of a series of rectangular blocks representing traffic">
            <a:extLst>
              <a:ext uri="{FF2B5EF4-FFF2-40B4-BE49-F238E27FC236}">
                <a16:creationId xmlns:a16="http://schemas.microsoft.com/office/drawing/2014/main" id="{3C677BC3-7017-49A7-BA7F-1E19E145DBEA}"/>
              </a:ext>
            </a:extLst>
          </p:cNvPr>
          <p:cNvPicPr>
            <a:picLocks noChangeAspect="1"/>
          </p:cNvPicPr>
          <p:nvPr/>
        </p:nvPicPr>
        <p:blipFill>
          <a:blip r:embed="rId3"/>
          <a:stretch>
            <a:fillRect/>
          </a:stretch>
        </p:blipFill>
        <p:spPr>
          <a:xfrm>
            <a:off x="431428" y="3291483"/>
            <a:ext cx="1007364" cy="1007364"/>
          </a:xfrm>
          <a:prstGeom prst="rect">
            <a:avLst/>
          </a:prstGeom>
        </p:spPr>
      </p:pic>
      <p:sp>
        <p:nvSpPr>
          <p:cNvPr id="22" name="Rectangle 21">
            <a:extLst>
              <a:ext uri="{FF2B5EF4-FFF2-40B4-BE49-F238E27FC236}">
                <a16:creationId xmlns:a16="http://schemas.microsoft.com/office/drawing/2014/main" id="{1F3FA0F8-F2D0-47E5-9801-6BCF2195724E}"/>
              </a:ext>
            </a:extLst>
          </p:cNvPr>
          <p:cNvSpPr/>
          <p:nvPr/>
        </p:nvSpPr>
        <p:spPr>
          <a:xfrm>
            <a:off x="1743034" y="3291483"/>
            <a:ext cx="10252778" cy="236988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r>
              <a:rPr lang="en-US" sz="2200">
                <a:solidFill>
                  <a:schemeClr val="tx1"/>
                </a:solidFill>
              </a:rPr>
              <a:t>A release is a package or container that holds a versioned set of artifacts specified in a release pipeline in your CI/CD process. It includes a snapshot of all the information required to carry out all the tasks and actions in the release pipeline, such as the stages (or environments), the tasks for each one, the values of task parameters and variables, and the release policies such as triggers, approvers, and release queuing options. There can be multiple releases from one release pipeline (or release process)</a:t>
            </a:r>
          </a:p>
        </p:txBody>
      </p:sp>
    </p:spTree>
    <p:extLst>
      <p:ext uri="{BB962C8B-B14F-4D97-AF65-F5344CB8AC3E}">
        <p14:creationId xmlns:p14="http://schemas.microsoft.com/office/powerpoint/2010/main" val="4211475273"/>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EB2A69-485E-4580-96EC-E0D5D668BD4E}"/>
              </a:ext>
            </a:extLst>
          </p:cNvPr>
          <p:cNvSpPr>
            <a:spLocks noGrp="1"/>
          </p:cNvSpPr>
          <p:nvPr>
            <p:ph type="title"/>
          </p:nvPr>
        </p:nvSpPr>
        <p:spPr/>
        <p:txBody>
          <a:bodyPr>
            <a:normAutofit/>
          </a:bodyPr>
          <a:lstStyle/>
          <a:p>
            <a:r>
              <a:rPr lang="en-US"/>
              <a:t>How to measure quality of your release process</a:t>
            </a:r>
          </a:p>
        </p:txBody>
      </p:sp>
      <p:sp>
        <p:nvSpPr>
          <p:cNvPr id="12" name="Rectangle 11">
            <a:extLst>
              <a:ext uri="{FF2B5EF4-FFF2-40B4-BE49-F238E27FC236}">
                <a16:creationId xmlns:a16="http://schemas.microsoft.com/office/drawing/2014/main" id="{1ED88A54-FBC1-4FAB-A34E-B35FBC8E82D4}"/>
              </a:ext>
            </a:extLst>
          </p:cNvPr>
          <p:cNvSpPr/>
          <p:nvPr/>
        </p:nvSpPr>
        <p:spPr>
          <a:xfrm>
            <a:off x="431800" y="1609725"/>
            <a:ext cx="3695700" cy="1245812"/>
          </a:xfrm>
          <a:prstGeom prst="rect">
            <a:avLst/>
          </a:prstGeom>
          <a:solidFill>
            <a:schemeClr val="bg1">
              <a:lumMod val="95000"/>
            </a:schemeClr>
          </a:solidFill>
        </p:spPr>
        <p:txBody>
          <a:bodyPr wrap="square" lIns="182880" tIns="137160" rIns="182880" bIns="137160" anchor="t">
            <a:noAutofit/>
          </a:bodyPr>
          <a:lstStyle/>
          <a:p>
            <a:r>
              <a:rPr lang="en-US" sz="2000"/>
              <a:t>Visualize your release process</a:t>
            </a:r>
          </a:p>
        </p:txBody>
      </p:sp>
      <p:sp>
        <p:nvSpPr>
          <p:cNvPr id="13" name="Rectangle 12">
            <a:extLst>
              <a:ext uri="{FF2B5EF4-FFF2-40B4-BE49-F238E27FC236}">
                <a16:creationId xmlns:a16="http://schemas.microsoft.com/office/drawing/2014/main" id="{C68787F9-3476-4621-826A-1E8861AC639B}"/>
              </a:ext>
            </a:extLst>
          </p:cNvPr>
          <p:cNvSpPr/>
          <p:nvPr/>
        </p:nvSpPr>
        <p:spPr>
          <a:xfrm>
            <a:off x="4306569" y="1607680"/>
            <a:ext cx="4331338" cy="1239691"/>
          </a:xfrm>
          <a:prstGeom prst="rect">
            <a:avLst/>
          </a:prstGeom>
          <a:solidFill>
            <a:schemeClr val="bg1">
              <a:lumMod val="95000"/>
            </a:schemeClr>
          </a:solidFill>
        </p:spPr>
        <p:txBody>
          <a:bodyPr wrap="square" lIns="182880" tIns="137160" rIns="182880" bIns="137160" anchor="t">
            <a:noAutofit/>
          </a:bodyPr>
          <a:lstStyle/>
          <a:p>
            <a:r>
              <a:rPr lang="en-US" sz="2000"/>
              <a:t>Symptoms of broken process</a:t>
            </a:r>
            <a:br>
              <a:rPr lang="en-US" sz="2000"/>
            </a:br>
            <a:r>
              <a:rPr lang="en-US" sz="2000"/>
              <a:t>(every second day, only after rerun, never ending up in last stage)</a:t>
            </a:r>
          </a:p>
        </p:txBody>
      </p:sp>
      <p:sp>
        <p:nvSpPr>
          <p:cNvPr id="14" name="Rectangle 13">
            <a:extLst>
              <a:ext uri="{FF2B5EF4-FFF2-40B4-BE49-F238E27FC236}">
                <a16:creationId xmlns:a16="http://schemas.microsoft.com/office/drawing/2014/main" id="{E748A0A7-C9AA-4538-B23D-3CB377C5D294}"/>
              </a:ext>
            </a:extLst>
          </p:cNvPr>
          <p:cNvSpPr/>
          <p:nvPr/>
        </p:nvSpPr>
        <p:spPr>
          <a:xfrm>
            <a:off x="8816976" y="1600199"/>
            <a:ext cx="3197224" cy="1245811"/>
          </a:xfrm>
          <a:prstGeom prst="rect">
            <a:avLst/>
          </a:prstGeom>
          <a:solidFill>
            <a:schemeClr val="bg1">
              <a:lumMod val="95000"/>
            </a:schemeClr>
          </a:solidFill>
        </p:spPr>
        <p:txBody>
          <a:bodyPr wrap="square" lIns="182880" tIns="137160" rIns="182880" bIns="137160" anchor="t">
            <a:noAutofit/>
          </a:bodyPr>
          <a:lstStyle/>
          <a:p>
            <a:r>
              <a:rPr lang="en-US" sz="2000"/>
              <a:t>Dashboard widgets</a:t>
            </a:r>
          </a:p>
        </p:txBody>
      </p:sp>
      <p:sp>
        <p:nvSpPr>
          <p:cNvPr id="17" name="Rectangle 16">
            <a:extLst>
              <a:ext uri="{FF2B5EF4-FFF2-40B4-BE49-F238E27FC236}">
                <a16:creationId xmlns:a16="http://schemas.microsoft.com/office/drawing/2014/main" id="{0A587C37-359E-41B7-BDE2-46AC660F4EFF}"/>
              </a:ext>
              <a:ext uri="{C183D7F6-B498-43B3-948B-1728B52AA6E4}">
                <adec:decorative xmlns:adec="http://schemas.microsoft.com/office/drawing/2017/decorative" val="1"/>
              </a:ext>
            </a:extLst>
          </p:cNvPr>
          <p:cNvSpPr/>
          <p:nvPr/>
        </p:nvSpPr>
        <p:spPr bwMode="auto">
          <a:xfrm>
            <a:off x="427038" y="3025080"/>
            <a:ext cx="11582400" cy="3520183"/>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400" err="1">
              <a:solidFill>
                <a:schemeClr val="tx1"/>
              </a:solidFill>
              <a:ea typeface="Segoe UI" pitchFamily="34" charset="0"/>
              <a:cs typeface="Segoe UI" pitchFamily="34" charset="0"/>
            </a:endParaRPr>
          </a:p>
        </p:txBody>
      </p:sp>
      <p:pic>
        <p:nvPicPr>
          <p:cNvPr id="5" name="Picture 4" descr="Release Branch Runs default diagram">
            <a:extLst>
              <a:ext uri="{FF2B5EF4-FFF2-40B4-BE49-F238E27FC236}">
                <a16:creationId xmlns:a16="http://schemas.microsoft.com/office/drawing/2014/main" id="{8F703B66-2213-4E90-B4A9-37E59B9B2E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2427" y="3514948"/>
            <a:ext cx="5087138" cy="2581723"/>
          </a:xfrm>
          <a:prstGeom prst="rect">
            <a:avLst/>
          </a:prstGeom>
        </p:spPr>
      </p:pic>
      <p:cxnSp>
        <p:nvCxnSpPr>
          <p:cNvPr id="20" name="Straight Connector 19">
            <a:extLst>
              <a:ext uri="{FF2B5EF4-FFF2-40B4-BE49-F238E27FC236}">
                <a16:creationId xmlns:a16="http://schemas.microsoft.com/office/drawing/2014/main" id="{1B3A26EF-A1CB-456E-AAA1-CC35B4D9D13C}"/>
              </a:ext>
              <a:ext uri="{C183D7F6-B498-43B3-948B-1728B52AA6E4}">
                <adec:decorative xmlns:adec="http://schemas.microsoft.com/office/drawing/2017/decorative" val="1"/>
              </a:ext>
            </a:extLst>
          </p:cNvPr>
          <p:cNvCxnSpPr>
            <a:cxnSpLocks/>
          </p:cNvCxnSpPr>
          <p:nvPr/>
        </p:nvCxnSpPr>
        <p:spPr>
          <a:xfrm>
            <a:off x="5783263" y="3025080"/>
            <a:ext cx="0" cy="3520183"/>
          </a:xfrm>
          <a:prstGeom prst="line">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7" name="Picture 6" descr="Artifacts and Stages diagram">
            <a:extLst>
              <a:ext uri="{FF2B5EF4-FFF2-40B4-BE49-F238E27FC236}">
                <a16:creationId xmlns:a16="http://schemas.microsoft.com/office/drawing/2014/main" id="{2A290F46-8794-46BA-927A-CB7929B6FAB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21140" y="3649663"/>
            <a:ext cx="5991671" cy="2127042"/>
          </a:xfrm>
          <a:prstGeom prst="rect">
            <a:avLst/>
          </a:prstGeom>
        </p:spPr>
      </p:pic>
    </p:spTree>
    <p:extLst>
      <p:ext uri="{BB962C8B-B14F-4D97-AF65-F5344CB8AC3E}">
        <p14:creationId xmlns:p14="http://schemas.microsoft.com/office/powerpoint/2010/main" val="4183942222"/>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Dickinson College gate photo">
            <a:extLst>
              <a:ext uri="{FF2B5EF4-FFF2-40B4-BE49-F238E27FC236}">
                <a16:creationId xmlns:a16="http://schemas.microsoft.com/office/drawing/2014/main" id="{E12A0D73-F946-46F4-BD9D-FBD539F52B0C}"/>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a:stretch/>
        </p:blipFill>
        <p:spPr>
          <a:xfrm>
            <a:off x="902" y="10"/>
            <a:ext cx="12428893" cy="6994515"/>
          </a:xfrm>
          <a:prstGeom prst="rect">
            <a:avLst/>
          </a:prstGeom>
        </p:spPr>
      </p:pic>
      <p:sp>
        <p:nvSpPr>
          <p:cNvPr id="2" name="Title 1">
            <a:extLst>
              <a:ext uri="{FF2B5EF4-FFF2-40B4-BE49-F238E27FC236}">
                <a16:creationId xmlns:a16="http://schemas.microsoft.com/office/drawing/2014/main" id="{CF1AC0EF-DB06-4F5F-96DF-E75BE7D15CBC}"/>
              </a:ext>
            </a:extLst>
          </p:cNvPr>
          <p:cNvSpPr>
            <a:spLocks noGrp="1"/>
          </p:cNvSpPr>
          <p:nvPr>
            <p:ph type="title"/>
          </p:nvPr>
        </p:nvSpPr>
        <p:spPr>
          <a:xfrm>
            <a:off x="3791" y="5266063"/>
            <a:ext cx="12428893" cy="1728461"/>
          </a:xfrm>
          <a:solidFill>
            <a:schemeClr val="tx1"/>
          </a:solidFill>
        </p:spPr>
        <p:txBody>
          <a:bodyPr wrap="square" lIns="365760" tIns="0" rIns="365760" bIns="0" anchor="ctr">
            <a:noAutofit/>
          </a:bodyPr>
          <a:lstStyle/>
          <a:p>
            <a:pPr algn="ctr">
              <a:lnSpc>
                <a:spcPct val="100000"/>
              </a:lnSpc>
              <a:spcBef>
                <a:spcPts val="600"/>
              </a:spcBef>
              <a:spcAft>
                <a:spcPts val="600"/>
              </a:spcAft>
            </a:pPr>
            <a:r>
              <a:rPr lang="en-US" spc="0">
                <a:solidFill>
                  <a:schemeClr val="bg2"/>
                </a:solidFill>
              </a:rPr>
              <a:t>Quality gates</a:t>
            </a:r>
            <a:br>
              <a:rPr lang="en-US" spc="0">
                <a:solidFill>
                  <a:schemeClr val="bg2"/>
                </a:solidFill>
              </a:rPr>
            </a:br>
            <a:r>
              <a:rPr lang="en-US" sz="2000" spc="0">
                <a:solidFill>
                  <a:schemeClr val="bg2"/>
                </a:solidFill>
                <a:latin typeface="+mn-lt"/>
                <a:cs typeface="+mn-cs"/>
              </a:rPr>
              <a:t>A quality gate is the best way to enforce a quality policy in your organization. It’s there to answer one question: Can I deliver my application to production or not?</a:t>
            </a:r>
          </a:p>
        </p:txBody>
      </p:sp>
    </p:spTree>
    <p:extLst>
      <p:ext uri="{BB962C8B-B14F-4D97-AF65-F5344CB8AC3E}">
        <p14:creationId xmlns:p14="http://schemas.microsoft.com/office/powerpoint/2010/main" val="1387317377"/>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 name="Title 161">
            <a:extLst>
              <a:ext uri="{FF2B5EF4-FFF2-40B4-BE49-F238E27FC236}">
                <a16:creationId xmlns:a16="http://schemas.microsoft.com/office/drawing/2014/main" id="{A8A35675-4814-4068-8991-F4BFC81ABC9C}"/>
              </a:ext>
            </a:extLst>
          </p:cNvPr>
          <p:cNvSpPr>
            <a:spLocks noGrp="1"/>
          </p:cNvSpPr>
          <p:nvPr>
            <p:ph type="title"/>
          </p:nvPr>
        </p:nvSpPr>
        <p:spPr/>
        <p:txBody>
          <a:bodyPr/>
          <a:lstStyle/>
          <a:p>
            <a:r>
              <a:rPr lang="en-US"/>
              <a:t>Using release gates to protect quality</a:t>
            </a:r>
          </a:p>
        </p:txBody>
      </p:sp>
      <p:pic>
        <p:nvPicPr>
          <p:cNvPr id="9" name="Picture 8">
            <a:extLst>
              <a:ext uri="{FF2B5EF4-FFF2-40B4-BE49-F238E27FC236}">
                <a16:creationId xmlns:a16="http://schemas.microsoft.com/office/drawing/2014/main" id="{A379F22E-383D-44BE-A837-1CC394B531CE}"/>
              </a:ext>
            </a:extLst>
          </p:cNvPr>
          <p:cNvPicPr>
            <a:picLocks noChangeAspect="1"/>
          </p:cNvPicPr>
          <p:nvPr/>
        </p:nvPicPr>
        <p:blipFill>
          <a:blip r:embed="rId3"/>
          <a:stretch>
            <a:fillRect/>
          </a:stretch>
        </p:blipFill>
        <p:spPr>
          <a:xfrm>
            <a:off x="383425" y="1433449"/>
            <a:ext cx="778764" cy="778764"/>
          </a:xfrm>
          <a:prstGeom prst="rect">
            <a:avLst/>
          </a:prstGeom>
        </p:spPr>
      </p:pic>
      <p:sp>
        <p:nvSpPr>
          <p:cNvPr id="64" name="Rectangle 63">
            <a:extLst>
              <a:ext uri="{FF2B5EF4-FFF2-40B4-BE49-F238E27FC236}">
                <a16:creationId xmlns:a16="http://schemas.microsoft.com/office/drawing/2014/main" id="{29ECE2EF-469A-4AB9-9158-80A5152D4FEC}"/>
              </a:ext>
            </a:extLst>
          </p:cNvPr>
          <p:cNvSpPr/>
          <p:nvPr/>
        </p:nvSpPr>
        <p:spPr>
          <a:xfrm>
            <a:off x="1366092" y="1654852"/>
            <a:ext cx="4622427" cy="307777"/>
          </a:xfrm>
          <a:prstGeom prst="rect">
            <a:avLst/>
          </a:prstGeom>
        </p:spPr>
        <p:txBody>
          <a:bodyPr wrap="square" lIns="0" tIns="0" rIns="0" bIns="0" anchor="ctr">
            <a:spAutoFit/>
          </a:bodyPr>
          <a:lstStyle/>
          <a:p>
            <a:r>
              <a:rPr lang="en-US" sz="2000">
                <a:cs typeface="Segoe UI Semibold" panose="020B0702040204020203" pitchFamily="34" charset="0"/>
              </a:rPr>
              <a:t>No new blocker issues</a:t>
            </a:r>
          </a:p>
        </p:txBody>
      </p:sp>
      <p:pic>
        <p:nvPicPr>
          <p:cNvPr id="27" name="Picture 26">
            <a:extLst>
              <a:ext uri="{FF2B5EF4-FFF2-40B4-BE49-F238E27FC236}">
                <a16:creationId xmlns:a16="http://schemas.microsoft.com/office/drawing/2014/main" id="{9AF82DB6-68AD-4891-B199-B9ECF810B85D}"/>
              </a:ext>
            </a:extLst>
          </p:cNvPr>
          <p:cNvPicPr>
            <a:picLocks noChangeAspect="1"/>
          </p:cNvPicPr>
          <p:nvPr/>
        </p:nvPicPr>
        <p:blipFill>
          <a:blip r:embed="rId4"/>
          <a:stretch>
            <a:fillRect/>
          </a:stretch>
        </p:blipFill>
        <p:spPr>
          <a:xfrm>
            <a:off x="382663" y="2504936"/>
            <a:ext cx="778764" cy="778764"/>
          </a:xfrm>
          <a:prstGeom prst="rect">
            <a:avLst/>
          </a:prstGeom>
        </p:spPr>
      </p:pic>
      <p:sp>
        <p:nvSpPr>
          <p:cNvPr id="65" name="Rectangle 64">
            <a:extLst>
              <a:ext uri="{FF2B5EF4-FFF2-40B4-BE49-F238E27FC236}">
                <a16:creationId xmlns:a16="http://schemas.microsoft.com/office/drawing/2014/main" id="{FE479161-9A8B-46C5-BE6A-8935233D3A9B}"/>
              </a:ext>
            </a:extLst>
          </p:cNvPr>
          <p:cNvSpPr/>
          <p:nvPr/>
        </p:nvSpPr>
        <p:spPr>
          <a:xfrm>
            <a:off x="1366092" y="2588006"/>
            <a:ext cx="4622427" cy="615553"/>
          </a:xfrm>
          <a:prstGeom prst="rect">
            <a:avLst/>
          </a:prstGeom>
        </p:spPr>
        <p:txBody>
          <a:bodyPr wrap="square" lIns="0" tIns="0" rIns="0" bIns="0" anchor="ctr">
            <a:spAutoFit/>
          </a:bodyPr>
          <a:lstStyle/>
          <a:p>
            <a:r>
              <a:rPr lang="en-US" sz="2000">
                <a:cs typeface="Segoe UI Semibold" panose="020B0702040204020203" pitchFamily="34" charset="0"/>
              </a:rPr>
              <a:t>Code coverage on new code greater than 80%</a:t>
            </a:r>
          </a:p>
        </p:txBody>
      </p:sp>
      <p:pic>
        <p:nvPicPr>
          <p:cNvPr id="28" name="Picture 27">
            <a:extLst>
              <a:ext uri="{FF2B5EF4-FFF2-40B4-BE49-F238E27FC236}">
                <a16:creationId xmlns:a16="http://schemas.microsoft.com/office/drawing/2014/main" id="{E65B8737-B35B-4384-A093-6091D31867C9}"/>
              </a:ext>
            </a:extLst>
          </p:cNvPr>
          <p:cNvPicPr>
            <a:picLocks noChangeAspect="1"/>
          </p:cNvPicPr>
          <p:nvPr/>
        </p:nvPicPr>
        <p:blipFill>
          <a:blip r:embed="rId5"/>
          <a:stretch>
            <a:fillRect/>
          </a:stretch>
        </p:blipFill>
        <p:spPr>
          <a:xfrm>
            <a:off x="442119" y="3593942"/>
            <a:ext cx="778764" cy="778764"/>
          </a:xfrm>
          <a:prstGeom prst="rect">
            <a:avLst/>
          </a:prstGeom>
        </p:spPr>
      </p:pic>
      <p:sp>
        <p:nvSpPr>
          <p:cNvPr id="66" name="Rectangle 65">
            <a:extLst>
              <a:ext uri="{FF2B5EF4-FFF2-40B4-BE49-F238E27FC236}">
                <a16:creationId xmlns:a16="http://schemas.microsoft.com/office/drawing/2014/main" id="{F94E311F-B099-4830-A744-6215A4910659}"/>
              </a:ext>
            </a:extLst>
          </p:cNvPr>
          <p:cNvSpPr/>
          <p:nvPr/>
        </p:nvSpPr>
        <p:spPr>
          <a:xfrm>
            <a:off x="1366092" y="3828934"/>
            <a:ext cx="4622427" cy="307777"/>
          </a:xfrm>
          <a:prstGeom prst="rect">
            <a:avLst/>
          </a:prstGeom>
        </p:spPr>
        <p:txBody>
          <a:bodyPr wrap="square" lIns="0" tIns="0" rIns="0" bIns="0" anchor="ctr">
            <a:spAutoFit/>
          </a:bodyPr>
          <a:lstStyle/>
          <a:p>
            <a:r>
              <a:rPr lang="en-US" sz="2000">
                <a:cs typeface="Segoe UI Semibold" panose="020B0702040204020203" pitchFamily="34" charset="0"/>
              </a:rPr>
              <a:t>No license violations</a:t>
            </a:r>
          </a:p>
        </p:txBody>
      </p:sp>
      <p:pic>
        <p:nvPicPr>
          <p:cNvPr id="29" name="Picture 28">
            <a:extLst>
              <a:ext uri="{FF2B5EF4-FFF2-40B4-BE49-F238E27FC236}">
                <a16:creationId xmlns:a16="http://schemas.microsoft.com/office/drawing/2014/main" id="{DC6990CB-52F7-46D7-BF10-FA281B2C434C}"/>
              </a:ext>
            </a:extLst>
          </p:cNvPr>
          <p:cNvPicPr>
            <a:picLocks noChangeAspect="1"/>
          </p:cNvPicPr>
          <p:nvPr/>
        </p:nvPicPr>
        <p:blipFill>
          <a:blip r:embed="rId6"/>
          <a:stretch>
            <a:fillRect/>
          </a:stretch>
        </p:blipFill>
        <p:spPr>
          <a:xfrm>
            <a:off x="431800" y="4679459"/>
            <a:ext cx="778764" cy="778764"/>
          </a:xfrm>
          <a:prstGeom prst="rect">
            <a:avLst/>
          </a:prstGeom>
        </p:spPr>
      </p:pic>
      <p:sp>
        <p:nvSpPr>
          <p:cNvPr id="67" name="Rectangle 66">
            <a:extLst>
              <a:ext uri="{FF2B5EF4-FFF2-40B4-BE49-F238E27FC236}">
                <a16:creationId xmlns:a16="http://schemas.microsoft.com/office/drawing/2014/main" id="{330E6CBB-91E7-4EF5-8667-9D570784F539}"/>
              </a:ext>
            </a:extLst>
          </p:cNvPr>
          <p:cNvSpPr/>
          <p:nvPr/>
        </p:nvSpPr>
        <p:spPr>
          <a:xfrm>
            <a:off x="1366092" y="4915975"/>
            <a:ext cx="4622427" cy="307777"/>
          </a:xfrm>
          <a:prstGeom prst="rect">
            <a:avLst/>
          </a:prstGeom>
        </p:spPr>
        <p:txBody>
          <a:bodyPr wrap="square" lIns="0" tIns="0" rIns="0" bIns="0" anchor="ctr">
            <a:spAutoFit/>
          </a:bodyPr>
          <a:lstStyle/>
          <a:p>
            <a:r>
              <a:rPr lang="en-US" sz="2000">
                <a:cs typeface="Segoe UI Semibold" panose="020B0702040204020203" pitchFamily="34" charset="0"/>
              </a:rPr>
              <a:t>No vulnerabilities in dependencies</a:t>
            </a:r>
          </a:p>
        </p:txBody>
      </p:sp>
      <p:pic>
        <p:nvPicPr>
          <p:cNvPr id="30" name="Picture 29">
            <a:extLst>
              <a:ext uri="{FF2B5EF4-FFF2-40B4-BE49-F238E27FC236}">
                <a16:creationId xmlns:a16="http://schemas.microsoft.com/office/drawing/2014/main" id="{18405B78-BDAA-48D1-B023-CB0A83ACA7E5}"/>
              </a:ext>
            </a:extLst>
          </p:cNvPr>
          <p:cNvPicPr>
            <a:picLocks noChangeAspect="1"/>
          </p:cNvPicPr>
          <p:nvPr/>
        </p:nvPicPr>
        <p:blipFill>
          <a:blip r:embed="rId7"/>
          <a:stretch>
            <a:fillRect/>
          </a:stretch>
        </p:blipFill>
        <p:spPr>
          <a:xfrm>
            <a:off x="431800" y="5768023"/>
            <a:ext cx="778764" cy="778764"/>
          </a:xfrm>
          <a:prstGeom prst="rect">
            <a:avLst/>
          </a:prstGeom>
        </p:spPr>
      </p:pic>
      <p:sp>
        <p:nvSpPr>
          <p:cNvPr id="68" name="Rectangle 67">
            <a:extLst>
              <a:ext uri="{FF2B5EF4-FFF2-40B4-BE49-F238E27FC236}">
                <a16:creationId xmlns:a16="http://schemas.microsoft.com/office/drawing/2014/main" id="{3B7D114C-8F03-41BA-B0A5-92E065320C64}"/>
              </a:ext>
            </a:extLst>
          </p:cNvPr>
          <p:cNvSpPr/>
          <p:nvPr/>
        </p:nvSpPr>
        <p:spPr>
          <a:xfrm>
            <a:off x="1366092" y="6003015"/>
            <a:ext cx="4622427" cy="307777"/>
          </a:xfrm>
          <a:prstGeom prst="rect">
            <a:avLst/>
          </a:prstGeom>
        </p:spPr>
        <p:txBody>
          <a:bodyPr wrap="square" lIns="0" tIns="0" rIns="0" bIns="0" anchor="ctr">
            <a:spAutoFit/>
          </a:bodyPr>
          <a:lstStyle/>
          <a:p>
            <a:r>
              <a:rPr lang="en-US" sz="2000">
                <a:cs typeface="Segoe UI Semibold" panose="020B0702040204020203" pitchFamily="34" charset="0"/>
              </a:rPr>
              <a:t>No new technical debt introduced</a:t>
            </a:r>
          </a:p>
        </p:txBody>
      </p:sp>
      <p:pic>
        <p:nvPicPr>
          <p:cNvPr id="43" name="Picture 42">
            <a:extLst>
              <a:ext uri="{FF2B5EF4-FFF2-40B4-BE49-F238E27FC236}">
                <a16:creationId xmlns:a16="http://schemas.microsoft.com/office/drawing/2014/main" id="{1B1C6E50-5BD7-4271-AAFF-BF874C90DDEA}"/>
              </a:ext>
            </a:extLst>
          </p:cNvPr>
          <p:cNvPicPr>
            <a:picLocks noChangeAspect="1"/>
          </p:cNvPicPr>
          <p:nvPr/>
        </p:nvPicPr>
        <p:blipFill>
          <a:blip r:embed="rId8"/>
          <a:stretch>
            <a:fillRect/>
          </a:stretch>
        </p:blipFill>
        <p:spPr>
          <a:xfrm>
            <a:off x="6348476" y="1419340"/>
            <a:ext cx="778764" cy="778764"/>
          </a:xfrm>
          <a:prstGeom prst="rect">
            <a:avLst/>
          </a:prstGeom>
        </p:spPr>
      </p:pic>
      <p:sp>
        <p:nvSpPr>
          <p:cNvPr id="69" name="Rectangle 68">
            <a:extLst>
              <a:ext uri="{FF2B5EF4-FFF2-40B4-BE49-F238E27FC236}">
                <a16:creationId xmlns:a16="http://schemas.microsoft.com/office/drawing/2014/main" id="{EF6BF011-24CA-44F7-9FB5-F25D7C2CF178}"/>
              </a:ext>
            </a:extLst>
          </p:cNvPr>
          <p:cNvSpPr/>
          <p:nvPr/>
        </p:nvSpPr>
        <p:spPr>
          <a:xfrm>
            <a:off x="7284292" y="1631508"/>
            <a:ext cx="4585667" cy="307777"/>
          </a:xfrm>
          <a:prstGeom prst="rect">
            <a:avLst/>
          </a:prstGeom>
        </p:spPr>
        <p:txBody>
          <a:bodyPr wrap="square" lIns="0" tIns="0" rIns="0" bIns="0" anchor="ctr">
            <a:spAutoFit/>
          </a:bodyPr>
          <a:lstStyle/>
          <a:p>
            <a:r>
              <a:rPr lang="en-US" sz="2000">
                <a:cs typeface="Segoe UI Semibold" panose="020B0702040204020203" pitchFamily="34" charset="0"/>
              </a:rPr>
              <a:t>Compliance checks</a:t>
            </a:r>
          </a:p>
        </p:txBody>
      </p:sp>
      <p:pic>
        <p:nvPicPr>
          <p:cNvPr id="44" name="Picture 43">
            <a:extLst>
              <a:ext uri="{FF2B5EF4-FFF2-40B4-BE49-F238E27FC236}">
                <a16:creationId xmlns:a16="http://schemas.microsoft.com/office/drawing/2014/main" id="{4D2F75D2-0FA9-478D-A3B8-A5E2673B47F4}"/>
              </a:ext>
            </a:extLst>
          </p:cNvPr>
          <p:cNvPicPr>
            <a:picLocks noChangeAspect="1"/>
          </p:cNvPicPr>
          <p:nvPr/>
        </p:nvPicPr>
        <p:blipFill>
          <a:blip r:embed="rId9"/>
          <a:stretch>
            <a:fillRect/>
          </a:stretch>
        </p:blipFill>
        <p:spPr>
          <a:xfrm>
            <a:off x="6348476" y="2506460"/>
            <a:ext cx="778764" cy="778764"/>
          </a:xfrm>
          <a:prstGeom prst="rect">
            <a:avLst/>
          </a:prstGeom>
        </p:spPr>
      </p:pic>
      <p:sp>
        <p:nvSpPr>
          <p:cNvPr id="70" name="Rectangle 69">
            <a:extLst>
              <a:ext uri="{FF2B5EF4-FFF2-40B4-BE49-F238E27FC236}">
                <a16:creationId xmlns:a16="http://schemas.microsoft.com/office/drawing/2014/main" id="{96A8A53E-A1CC-4B1F-9AF3-1BBDF5A043BF}"/>
              </a:ext>
            </a:extLst>
          </p:cNvPr>
          <p:cNvSpPr/>
          <p:nvPr/>
        </p:nvSpPr>
        <p:spPr>
          <a:xfrm>
            <a:off x="7284292" y="2587304"/>
            <a:ext cx="4585667" cy="615553"/>
          </a:xfrm>
          <a:prstGeom prst="rect">
            <a:avLst/>
          </a:prstGeom>
        </p:spPr>
        <p:txBody>
          <a:bodyPr wrap="square" lIns="0" tIns="0" rIns="0" bIns="0" anchor="ctr">
            <a:spAutoFit/>
          </a:bodyPr>
          <a:lstStyle/>
          <a:p>
            <a:r>
              <a:rPr lang="en-US" sz="2000">
                <a:cs typeface="Segoe UI Semibold" panose="020B0702040204020203" pitchFamily="34" charset="0"/>
              </a:rPr>
              <a:t>Are there work items linked to the release?</a:t>
            </a:r>
          </a:p>
        </p:txBody>
      </p:sp>
      <p:pic>
        <p:nvPicPr>
          <p:cNvPr id="45" name="Picture 44">
            <a:extLst>
              <a:ext uri="{FF2B5EF4-FFF2-40B4-BE49-F238E27FC236}">
                <a16:creationId xmlns:a16="http://schemas.microsoft.com/office/drawing/2014/main" id="{4A5D6D05-7855-4420-8885-53B596BBE3CD}"/>
              </a:ext>
            </a:extLst>
          </p:cNvPr>
          <p:cNvPicPr>
            <a:picLocks noChangeAspect="1"/>
          </p:cNvPicPr>
          <p:nvPr/>
        </p:nvPicPr>
        <p:blipFill>
          <a:blip r:embed="rId10"/>
          <a:stretch>
            <a:fillRect/>
          </a:stretch>
        </p:blipFill>
        <p:spPr>
          <a:xfrm>
            <a:off x="6348476" y="3592418"/>
            <a:ext cx="778764" cy="778764"/>
          </a:xfrm>
          <a:prstGeom prst="rect">
            <a:avLst/>
          </a:prstGeom>
        </p:spPr>
      </p:pic>
      <p:sp>
        <p:nvSpPr>
          <p:cNvPr id="71" name="Rectangle 70">
            <a:extLst>
              <a:ext uri="{FF2B5EF4-FFF2-40B4-BE49-F238E27FC236}">
                <a16:creationId xmlns:a16="http://schemas.microsoft.com/office/drawing/2014/main" id="{0298A698-2FC5-488A-8247-D1EE757E9039}"/>
              </a:ext>
            </a:extLst>
          </p:cNvPr>
          <p:cNvSpPr/>
          <p:nvPr/>
        </p:nvSpPr>
        <p:spPr>
          <a:xfrm>
            <a:off x="7284292" y="3674945"/>
            <a:ext cx="4585667" cy="615553"/>
          </a:xfrm>
          <a:prstGeom prst="rect">
            <a:avLst/>
          </a:prstGeom>
        </p:spPr>
        <p:txBody>
          <a:bodyPr wrap="square" lIns="0" tIns="0" rIns="0" bIns="0" anchor="ctr">
            <a:spAutoFit/>
          </a:bodyPr>
          <a:lstStyle/>
          <a:p>
            <a:r>
              <a:rPr lang="en-US" sz="2000">
                <a:cs typeface="Segoe UI Semibold" panose="020B0702040204020203" pitchFamily="34" charset="0"/>
              </a:rPr>
              <a:t>Is the release started by someone else as the code committer? </a:t>
            </a:r>
          </a:p>
        </p:txBody>
      </p:sp>
      <p:pic>
        <p:nvPicPr>
          <p:cNvPr id="46" name="Picture 45">
            <a:extLst>
              <a:ext uri="{FF2B5EF4-FFF2-40B4-BE49-F238E27FC236}">
                <a16:creationId xmlns:a16="http://schemas.microsoft.com/office/drawing/2014/main" id="{F003DFA7-B261-4EF6-88E9-3C9A75820B90}"/>
              </a:ext>
            </a:extLst>
          </p:cNvPr>
          <p:cNvPicPr>
            <a:picLocks noChangeAspect="1"/>
          </p:cNvPicPr>
          <p:nvPr/>
        </p:nvPicPr>
        <p:blipFill>
          <a:blip r:embed="rId11"/>
          <a:stretch>
            <a:fillRect/>
          </a:stretch>
        </p:blipFill>
        <p:spPr>
          <a:xfrm>
            <a:off x="6348476" y="4680983"/>
            <a:ext cx="778764" cy="778764"/>
          </a:xfrm>
          <a:prstGeom prst="rect">
            <a:avLst/>
          </a:prstGeom>
        </p:spPr>
      </p:pic>
      <p:sp>
        <p:nvSpPr>
          <p:cNvPr id="72" name="Rectangle 71">
            <a:extLst>
              <a:ext uri="{FF2B5EF4-FFF2-40B4-BE49-F238E27FC236}">
                <a16:creationId xmlns:a16="http://schemas.microsoft.com/office/drawing/2014/main" id="{C17809F3-EAD9-455F-9874-81CC1C69DEAE}"/>
              </a:ext>
            </a:extLst>
          </p:cNvPr>
          <p:cNvSpPr/>
          <p:nvPr/>
        </p:nvSpPr>
        <p:spPr>
          <a:xfrm>
            <a:off x="7284292" y="4762065"/>
            <a:ext cx="4585667" cy="615553"/>
          </a:xfrm>
          <a:prstGeom prst="rect">
            <a:avLst/>
          </a:prstGeom>
        </p:spPr>
        <p:txBody>
          <a:bodyPr wrap="square" lIns="0" tIns="0" rIns="0" bIns="0" anchor="ctr">
            <a:spAutoFit/>
          </a:bodyPr>
          <a:lstStyle/>
          <a:p>
            <a:r>
              <a:rPr lang="en-US" sz="2000">
                <a:cs typeface="Segoe UI Semibold" panose="020B0702040204020203" pitchFamily="34" charset="0"/>
              </a:rPr>
              <a:t>Is the performance not affected after a new release?</a:t>
            </a:r>
          </a:p>
        </p:txBody>
      </p:sp>
      <p:pic>
        <p:nvPicPr>
          <p:cNvPr id="4" name="Picture 3">
            <a:extLst>
              <a:ext uri="{FF2B5EF4-FFF2-40B4-BE49-F238E27FC236}">
                <a16:creationId xmlns:a16="http://schemas.microsoft.com/office/drawing/2014/main" id="{E3E29973-6905-461C-B0F2-5A3262250C23}"/>
              </a:ext>
              <a:ext uri="{C183D7F6-B498-43B3-948B-1728B52AA6E4}">
                <adec:decorative xmlns:adec="http://schemas.microsoft.com/office/drawing/2017/decorative" val="1"/>
              </a:ext>
            </a:extLst>
          </p:cNvPr>
          <p:cNvPicPr>
            <a:picLocks noChangeAspect="1"/>
          </p:cNvPicPr>
          <p:nvPr/>
        </p:nvPicPr>
        <p:blipFill>
          <a:blip r:embed="rId12"/>
          <a:stretch>
            <a:fillRect/>
          </a:stretch>
        </p:blipFill>
        <p:spPr>
          <a:xfrm>
            <a:off x="1379538" y="2351780"/>
            <a:ext cx="10643616" cy="3282696"/>
          </a:xfrm>
          <a:prstGeom prst="rect">
            <a:avLst/>
          </a:prstGeom>
        </p:spPr>
      </p:pic>
    </p:spTree>
    <p:extLst>
      <p:ext uri="{BB962C8B-B14F-4D97-AF65-F5344CB8AC3E}">
        <p14:creationId xmlns:p14="http://schemas.microsoft.com/office/powerpoint/2010/main" val="3248891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8C5FEC-C953-4EFB-AACF-30C6B500F575}"/>
              </a:ext>
            </a:extLst>
          </p:cNvPr>
          <p:cNvSpPr>
            <a:spLocks noGrp="1"/>
          </p:cNvSpPr>
          <p:nvPr>
            <p:ph type="title"/>
          </p:nvPr>
        </p:nvSpPr>
        <p:spPr/>
        <p:txBody>
          <a:bodyPr/>
          <a:lstStyle/>
          <a:p>
            <a:r>
              <a:rPr lang="en-US"/>
              <a:t>Release notes and documentation </a:t>
            </a:r>
          </a:p>
        </p:txBody>
      </p:sp>
      <p:sp>
        <p:nvSpPr>
          <p:cNvPr id="29" name="Rectangle 28">
            <a:extLst>
              <a:ext uri="{FF2B5EF4-FFF2-40B4-BE49-F238E27FC236}">
                <a16:creationId xmlns:a16="http://schemas.microsoft.com/office/drawing/2014/main" id="{2887C63B-63D5-4CC9-8FA7-EDEC348B50EB}"/>
              </a:ext>
            </a:extLst>
          </p:cNvPr>
          <p:cNvSpPr/>
          <p:nvPr/>
        </p:nvSpPr>
        <p:spPr>
          <a:xfrm>
            <a:off x="431801" y="1720579"/>
            <a:ext cx="3899703" cy="1213121"/>
          </a:xfrm>
          <a:prstGeom prst="rect">
            <a:avLst/>
          </a:prstGeom>
          <a:solidFill>
            <a:schemeClr val="bg1">
              <a:lumMod val="95000"/>
            </a:schemeClr>
          </a:solidFill>
        </p:spPr>
        <p:txBody>
          <a:bodyPr wrap="square" lIns="182880" tIns="137160" rIns="182880" bIns="137160" anchor="ctr">
            <a:noAutofit/>
          </a:bodyPr>
          <a:lstStyle/>
          <a:p>
            <a:r>
              <a:rPr lang="en-US" sz="2400">
                <a:latin typeface="+mj-lt"/>
              </a:rPr>
              <a:t>Technical or Functional Documentation?</a:t>
            </a:r>
          </a:p>
        </p:txBody>
      </p:sp>
      <p:sp>
        <p:nvSpPr>
          <p:cNvPr id="27" name="Rectangle 26">
            <a:extLst>
              <a:ext uri="{FF2B5EF4-FFF2-40B4-BE49-F238E27FC236}">
                <a16:creationId xmlns:a16="http://schemas.microsoft.com/office/drawing/2014/main" id="{18FA77BD-3FE6-4AF3-88F7-190F27112972}"/>
              </a:ext>
            </a:extLst>
          </p:cNvPr>
          <p:cNvSpPr/>
          <p:nvPr/>
        </p:nvSpPr>
        <p:spPr>
          <a:xfrm>
            <a:off x="431801" y="3098801"/>
            <a:ext cx="3899703" cy="3140616"/>
          </a:xfrm>
          <a:prstGeom prst="rect">
            <a:avLst/>
          </a:prstGeom>
          <a:solidFill>
            <a:schemeClr val="bg1">
              <a:lumMod val="95000"/>
            </a:schemeClr>
          </a:solidFill>
        </p:spPr>
        <p:txBody>
          <a:bodyPr wrap="square" lIns="182880" tIns="137160" rIns="182880" bIns="137160" anchor="t">
            <a:noAutofit/>
          </a:bodyPr>
          <a:lstStyle/>
          <a:p>
            <a:pPr>
              <a:spcBef>
                <a:spcPts val="600"/>
              </a:spcBef>
            </a:pPr>
            <a:r>
              <a:rPr lang="en-US" sz="2400">
                <a:latin typeface="+mj-lt"/>
              </a:rPr>
              <a:t>Where to store Documentation:</a:t>
            </a:r>
          </a:p>
          <a:p>
            <a:pPr>
              <a:spcBef>
                <a:spcPts val="600"/>
              </a:spcBef>
              <a:spcAft>
                <a:spcPts val="500"/>
              </a:spcAft>
            </a:pPr>
            <a:r>
              <a:rPr lang="en-US" sz="2000"/>
              <a:t>Document Store</a:t>
            </a:r>
          </a:p>
          <a:p>
            <a:pPr>
              <a:spcBef>
                <a:spcPts val="600"/>
              </a:spcBef>
              <a:spcAft>
                <a:spcPts val="500"/>
              </a:spcAft>
            </a:pPr>
            <a:r>
              <a:rPr lang="en-US" sz="2000"/>
              <a:t>Wiki</a:t>
            </a:r>
          </a:p>
          <a:p>
            <a:pPr>
              <a:spcBef>
                <a:spcPts val="600"/>
              </a:spcBef>
              <a:spcAft>
                <a:spcPts val="500"/>
              </a:spcAft>
            </a:pPr>
            <a:r>
              <a:rPr lang="en-US" sz="2000"/>
              <a:t>In the code base</a:t>
            </a:r>
          </a:p>
          <a:p>
            <a:pPr>
              <a:spcBef>
                <a:spcPts val="600"/>
              </a:spcBef>
              <a:spcAft>
                <a:spcPts val="500"/>
              </a:spcAft>
            </a:pPr>
            <a:r>
              <a:rPr lang="en-US" sz="2000"/>
              <a:t>In a Work Item</a:t>
            </a:r>
          </a:p>
        </p:txBody>
      </p:sp>
      <p:pic>
        <p:nvPicPr>
          <p:cNvPr id="3" name="Picture 2" descr="344 Shopping cart should be personalized webpage">
            <a:extLst>
              <a:ext uri="{FF2B5EF4-FFF2-40B4-BE49-F238E27FC236}">
                <a16:creationId xmlns:a16="http://schemas.microsoft.com/office/drawing/2014/main" id="{47AB6270-5C9C-40BA-9517-210CFD78A176}"/>
              </a:ext>
            </a:extLst>
          </p:cNvPr>
          <p:cNvPicPr>
            <a:picLocks noChangeAspect="1"/>
          </p:cNvPicPr>
          <p:nvPr/>
        </p:nvPicPr>
        <p:blipFill>
          <a:blip r:embed="rId3"/>
          <a:stretch>
            <a:fillRect/>
          </a:stretch>
        </p:blipFill>
        <p:spPr>
          <a:xfrm>
            <a:off x="4522883" y="1720579"/>
            <a:ext cx="7488936" cy="4544568"/>
          </a:xfrm>
          <a:prstGeom prst="rect">
            <a:avLst/>
          </a:prstGeom>
        </p:spPr>
      </p:pic>
    </p:spTree>
    <p:extLst>
      <p:ext uri="{BB962C8B-B14F-4D97-AF65-F5344CB8AC3E}">
        <p14:creationId xmlns:p14="http://schemas.microsoft.com/office/powerpoint/2010/main" val="3392252296"/>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D8665D-5A50-4F07-9D33-48CCD3FD74C7}"/>
              </a:ext>
            </a:extLst>
          </p:cNvPr>
          <p:cNvSpPr>
            <a:spLocks noGrp="1"/>
          </p:cNvSpPr>
          <p:nvPr>
            <p:ph type="title"/>
          </p:nvPr>
        </p:nvSpPr>
        <p:spPr/>
        <p:txBody>
          <a:bodyPr/>
          <a:lstStyle/>
          <a:p>
            <a:r>
              <a:rPr lang="en-US"/>
              <a:t>Lesson 05: Choosing a deployment pattern</a:t>
            </a:r>
          </a:p>
        </p:txBody>
      </p:sp>
      <p:pic>
        <p:nvPicPr>
          <p:cNvPr id="2" name="Picture 1" descr="Icon of a screen with square, isosceles triangle and circle shapes in it">
            <a:extLst>
              <a:ext uri="{FF2B5EF4-FFF2-40B4-BE49-F238E27FC236}">
                <a16:creationId xmlns:a16="http://schemas.microsoft.com/office/drawing/2014/main" id="{22F191D1-6F8F-4323-85E3-39AE59B8FAB9}"/>
              </a:ext>
            </a:extLst>
          </p:cNvPr>
          <p:cNvPicPr>
            <a:picLocks noChangeAspect="1"/>
          </p:cNvPicPr>
          <p:nvPr/>
        </p:nvPicPr>
        <p:blipFill>
          <a:blip r:embed="rId2"/>
          <a:stretch>
            <a:fillRect/>
          </a:stretch>
        </p:blipFill>
        <p:spPr>
          <a:xfrm>
            <a:off x="10378440" y="3069336"/>
            <a:ext cx="1161288" cy="871448"/>
          </a:xfrm>
          <a:prstGeom prst="rect">
            <a:avLst/>
          </a:prstGeom>
        </p:spPr>
      </p:pic>
    </p:spTree>
    <p:extLst>
      <p:ext uri="{BB962C8B-B14F-4D97-AF65-F5344CB8AC3E}">
        <p14:creationId xmlns:p14="http://schemas.microsoft.com/office/powerpoint/2010/main" val="1181230631"/>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F605EF-F836-4802-8F07-D782DF8F4118}"/>
              </a:ext>
            </a:extLst>
          </p:cNvPr>
          <p:cNvSpPr>
            <a:spLocks noGrp="1"/>
          </p:cNvSpPr>
          <p:nvPr>
            <p:ph type="title"/>
          </p:nvPr>
        </p:nvSpPr>
        <p:spPr/>
        <p:txBody>
          <a:bodyPr/>
          <a:lstStyle/>
          <a:p>
            <a:r>
              <a:rPr lang="en-US"/>
              <a:t>Deployment patterns</a:t>
            </a:r>
          </a:p>
        </p:txBody>
      </p:sp>
      <p:sp>
        <p:nvSpPr>
          <p:cNvPr id="27" name="TextBox 26">
            <a:extLst>
              <a:ext uri="{FF2B5EF4-FFF2-40B4-BE49-F238E27FC236}">
                <a16:creationId xmlns:a16="http://schemas.microsoft.com/office/drawing/2014/main" id="{DF4B3883-BDC6-4F9B-827C-1476DF166842}"/>
              </a:ext>
            </a:extLst>
          </p:cNvPr>
          <p:cNvSpPr txBox="1"/>
          <p:nvPr/>
        </p:nvSpPr>
        <p:spPr>
          <a:xfrm>
            <a:off x="466344" y="1234440"/>
            <a:ext cx="11506199" cy="851878"/>
          </a:xfrm>
          <a:prstGeom prst="rect">
            <a:avLst/>
          </a:prstGeom>
          <a:noFill/>
        </p:spPr>
        <p:txBody>
          <a:bodyPr wrap="square" lIns="0" tIns="0" rIns="0" bIns="0" anchor="t">
            <a:noAutofit/>
          </a:bodyPr>
          <a:lstStyle/>
          <a:p>
            <a:pPr>
              <a:spcAft>
                <a:spcPts val="600"/>
              </a:spcAft>
            </a:pPr>
            <a:r>
              <a:rPr lang="en-US" sz="2400">
                <a:latin typeface="+mj-lt"/>
              </a:rPr>
              <a:t>A deployment pattern is a way of how you choose to move your application to production</a:t>
            </a:r>
            <a:endParaRPr lang="en-US" sz="2000"/>
          </a:p>
        </p:txBody>
      </p:sp>
      <p:pic>
        <p:nvPicPr>
          <p:cNvPr id="28" name="Picture 27" descr="Icon of four squares connected by lines ">
            <a:extLst>
              <a:ext uri="{FF2B5EF4-FFF2-40B4-BE49-F238E27FC236}">
                <a16:creationId xmlns:a16="http://schemas.microsoft.com/office/drawing/2014/main" id="{A0932A97-69EA-454A-8F02-8127243135F5}"/>
              </a:ext>
            </a:extLst>
          </p:cNvPr>
          <p:cNvPicPr>
            <a:picLocks noChangeAspect="1"/>
          </p:cNvPicPr>
          <p:nvPr/>
        </p:nvPicPr>
        <p:blipFill>
          <a:blip r:embed="rId3"/>
          <a:stretch>
            <a:fillRect/>
          </a:stretch>
        </p:blipFill>
        <p:spPr>
          <a:xfrm>
            <a:off x="439738" y="2086318"/>
            <a:ext cx="981456" cy="982980"/>
          </a:xfrm>
          <a:prstGeom prst="rect">
            <a:avLst/>
          </a:prstGeom>
        </p:spPr>
      </p:pic>
      <p:sp>
        <p:nvSpPr>
          <p:cNvPr id="30" name="Rectangle 29">
            <a:extLst>
              <a:ext uri="{FF2B5EF4-FFF2-40B4-BE49-F238E27FC236}">
                <a16:creationId xmlns:a16="http://schemas.microsoft.com/office/drawing/2014/main" id="{3904C319-72AC-4F70-A91F-C104FD74B02D}"/>
              </a:ext>
            </a:extLst>
          </p:cNvPr>
          <p:cNvSpPr/>
          <p:nvPr/>
        </p:nvSpPr>
        <p:spPr>
          <a:xfrm>
            <a:off x="1660524" y="2408532"/>
            <a:ext cx="10575925" cy="338554"/>
          </a:xfrm>
          <a:prstGeom prst="rect">
            <a:avLst/>
          </a:prstGeom>
        </p:spPr>
        <p:txBody>
          <a:bodyPr wrap="square" lIns="0" tIns="0" rIns="0" bIns="0" anchor="ctr">
            <a:spAutoFit/>
          </a:bodyPr>
          <a:lstStyle/>
          <a:p>
            <a:r>
              <a:rPr lang="en-US" sz="2200">
                <a:cs typeface="Segoe UI Semibold" panose="020B0702040204020203" pitchFamily="34" charset="0"/>
              </a:rPr>
              <a:t>Traditional Deployment Patterns (DTAP)</a:t>
            </a:r>
          </a:p>
        </p:txBody>
      </p:sp>
      <p:sp>
        <p:nvSpPr>
          <p:cNvPr id="31" name="Rectangle 30">
            <a:extLst>
              <a:ext uri="{FF2B5EF4-FFF2-40B4-BE49-F238E27FC236}">
                <a16:creationId xmlns:a16="http://schemas.microsoft.com/office/drawing/2014/main" id="{63B56314-FAD3-4DF0-8ED9-DA03C44DB1B4}"/>
              </a:ext>
            </a:extLst>
          </p:cNvPr>
          <p:cNvSpPr/>
          <p:nvPr/>
        </p:nvSpPr>
        <p:spPr>
          <a:xfrm>
            <a:off x="607712" y="3418610"/>
            <a:ext cx="2230433" cy="1012905"/>
          </a:xfrm>
          <a:prstGeom prst="rect">
            <a:avLst/>
          </a:prstGeom>
          <a:noFill/>
          <a:ln w="19050">
            <a:solidFill>
              <a:schemeClr val="tx2"/>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1811" tIns="111811" rIns="111811" bIns="111811" numCol="1" spcCol="1270" anchor="ctr" anchorCtr="0">
            <a:noAutofit/>
          </a:bodyPr>
          <a:lstStyle/>
          <a:p>
            <a:pPr marL="0" lvl="0" indent="0" algn="ctr" defTabSz="977900">
              <a:spcBef>
                <a:spcPct val="0"/>
              </a:spcBef>
              <a:spcAft>
                <a:spcPct val="35000"/>
              </a:spcAft>
              <a:buNone/>
            </a:pPr>
            <a:r>
              <a:rPr lang="en-US" sz="2200" kern="1200">
                <a:solidFill>
                  <a:schemeClr val="tx1"/>
                </a:solidFill>
                <a:latin typeface="+mj-lt"/>
              </a:rPr>
              <a:t>Dev</a:t>
            </a:r>
          </a:p>
        </p:txBody>
      </p:sp>
      <p:sp>
        <p:nvSpPr>
          <p:cNvPr id="32" name="Freeform: Shape 31" descr="Arrow pointing to the right">
            <a:extLst>
              <a:ext uri="{FF2B5EF4-FFF2-40B4-BE49-F238E27FC236}">
                <a16:creationId xmlns:a16="http://schemas.microsoft.com/office/drawing/2014/main" id="{01588E0F-FCE5-49AE-BCCB-55171C43D518}"/>
              </a:ext>
              <a:ext uri="{C183D7F6-B498-43B3-948B-1728B52AA6E4}">
                <adec:decorative xmlns:adec="http://schemas.microsoft.com/office/drawing/2017/decorative" val="1"/>
              </a:ext>
            </a:extLst>
          </p:cNvPr>
          <p:cNvSpPr/>
          <p:nvPr/>
        </p:nvSpPr>
        <p:spPr>
          <a:xfrm rot="30772">
            <a:off x="2942903" y="3648771"/>
            <a:ext cx="584791" cy="572522"/>
          </a:xfrm>
          <a:custGeom>
            <a:avLst/>
            <a:gdLst>
              <a:gd name="connsiteX0" fmla="*/ 0 w 317491"/>
              <a:gd name="connsiteY0" fmla="*/ 79002 h 395012"/>
              <a:gd name="connsiteX1" fmla="*/ 158746 w 317491"/>
              <a:gd name="connsiteY1" fmla="*/ 79002 h 395012"/>
              <a:gd name="connsiteX2" fmla="*/ 158746 w 317491"/>
              <a:gd name="connsiteY2" fmla="*/ 0 h 395012"/>
              <a:gd name="connsiteX3" fmla="*/ 317491 w 317491"/>
              <a:gd name="connsiteY3" fmla="*/ 197506 h 395012"/>
              <a:gd name="connsiteX4" fmla="*/ 158746 w 317491"/>
              <a:gd name="connsiteY4" fmla="*/ 395012 h 395012"/>
              <a:gd name="connsiteX5" fmla="*/ 158746 w 317491"/>
              <a:gd name="connsiteY5" fmla="*/ 316010 h 395012"/>
              <a:gd name="connsiteX6" fmla="*/ 0 w 317491"/>
              <a:gd name="connsiteY6" fmla="*/ 316010 h 395012"/>
              <a:gd name="connsiteX7" fmla="*/ 0 w 317491"/>
              <a:gd name="connsiteY7" fmla="*/ 79002 h 395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7491" h="395012">
                <a:moveTo>
                  <a:pt x="0" y="79002"/>
                </a:moveTo>
                <a:lnTo>
                  <a:pt x="158746" y="79002"/>
                </a:lnTo>
                <a:lnTo>
                  <a:pt x="158746" y="0"/>
                </a:lnTo>
                <a:lnTo>
                  <a:pt x="317491" y="197506"/>
                </a:lnTo>
                <a:lnTo>
                  <a:pt x="158746" y="395012"/>
                </a:lnTo>
                <a:lnTo>
                  <a:pt x="158746" y="316010"/>
                </a:lnTo>
                <a:lnTo>
                  <a:pt x="0" y="316010"/>
                </a:lnTo>
                <a:lnTo>
                  <a:pt x="0" y="79002"/>
                </a:lnTo>
                <a:close/>
              </a:path>
            </a:pathLst>
          </a:custGeom>
          <a:solidFill>
            <a:schemeClr val="bg1">
              <a:lumMod val="50000"/>
            </a:schemeClr>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0" tIns="79002" rIns="95246" bIns="79001" numCol="1" spcCol="1270" anchor="ctr" anchorCtr="0">
            <a:noAutofit/>
          </a:bodyPr>
          <a:lstStyle/>
          <a:p>
            <a:pPr marL="0" lvl="0" indent="0" algn="ctr" defTabSz="666750">
              <a:spcBef>
                <a:spcPct val="0"/>
              </a:spcBef>
              <a:spcAft>
                <a:spcPct val="35000"/>
              </a:spcAft>
              <a:buNone/>
            </a:pPr>
            <a:endParaRPr lang="en-US" sz="1500" kern="1200"/>
          </a:p>
        </p:txBody>
      </p:sp>
      <p:sp>
        <p:nvSpPr>
          <p:cNvPr id="33" name="Rectangle 32">
            <a:extLst>
              <a:ext uri="{FF2B5EF4-FFF2-40B4-BE49-F238E27FC236}">
                <a16:creationId xmlns:a16="http://schemas.microsoft.com/office/drawing/2014/main" id="{B5225D27-E954-46DB-9FD8-CED72FB4CFA1}"/>
              </a:ext>
            </a:extLst>
          </p:cNvPr>
          <p:cNvSpPr/>
          <p:nvPr/>
        </p:nvSpPr>
        <p:spPr>
          <a:xfrm>
            <a:off x="3632452" y="3439405"/>
            <a:ext cx="2230433" cy="1012905"/>
          </a:xfrm>
          <a:prstGeom prst="rect">
            <a:avLst/>
          </a:prstGeom>
          <a:noFill/>
          <a:ln w="19050">
            <a:solidFill>
              <a:schemeClr val="tx2"/>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1811" tIns="111811" rIns="111811" bIns="111811" numCol="1" spcCol="1270" anchor="ctr" anchorCtr="0">
            <a:noAutofit/>
          </a:bodyPr>
          <a:lstStyle/>
          <a:p>
            <a:pPr marL="0" lvl="0" indent="0" algn="ctr" defTabSz="977900">
              <a:spcBef>
                <a:spcPct val="0"/>
              </a:spcBef>
              <a:spcAft>
                <a:spcPct val="35000"/>
              </a:spcAft>
              <a:buNone/>
            </a:pPr>
            <a:r>
              <a:rPr lang="en-US" sz="2200" kern="1200">
                <a:solidFill>
                  <a:schemeClr val="tx1"/>
                </a:solidFill>
                <a:latin typeface="+mj-lt"/>
              </a:rPr>
              <a:t>Test</a:t>
            </a:r>
          </a:p>
        </p:txBody>
      </p:sp>
      <p:sp>
        <p:nvSpPr>
          <p:cNvPr id="36" name="Freeform: Shape 35" descr="Arrow pointing to the right">
            <a:extLst>
              <a:ext uri="{FF2B5EF4-FFF2-40B4-BE49-F238E27FC236}">
                <a16:creationId xmlns:a16="http://schemas.microsoft.com/office/drawing/2014/main" id="{1CF337BD-0AF4-4D7A-B1E2-DD678293D4E0}"/>
              </a:ext>
              <a:ext uri="{C183D7F6-B498-43B3-948B-1728B52AA6E4}">
                <adec:decorative xmlns:adec="http://schemas.microsoft.com/office/drawing/2017/decorative" val="1"/>
              </a:ext>
            </a:extLst>
          </p:cNvPr>
          <p:cNvSpPr/>
          <p:nvPr/>
        </p:nvSpPr>
        <p:spPr>
          <a:xfrm rot="30772">
            <a:off x="5967643" y="3659596"/>
            <a:ext cx="584791" cy="572522"/>
          </a:xfrm>
          <a:custGeom>
            <a:avLst/>
            <a:gdLst>
              <a:gd name="connsiteX0" fmla="*/ 0 w 317491"/>
              <a:gd name="connsiteY0" fmla="*/ 79002 h 395012"/>
              <a:gd name="connsiteX1" fmla="*/ 158746 w 317491"/>
              <a:gd name="connsiteY1" fmla="*/ 79002 h 395012"/>
              <a:gd name="connsiteX2" fmla="*/ 158746 w 317491"/>
              <a:gd name="connsiteY2" fmla="*/ 0 h 395012"/>
              <a:gd name="connsiteX3" fmla="*/ 317491 w 317491"/>
              <a:gd name="connsiteY3" fmla="*/ 197506 h 395012"/>
              <a:gd name="connsiteX4" fmla="*/ 158746 w 317491"/>
              <a:gd name="connsiteY4" fmla="*/ 395012 h 395012"/>
              <a:gd name="connsiteX5" fmla="*/ 158746 w 317491"/>
              <a:gd name="connsiteY5" fmla="*/ 316010 h 395012"/>
              <a:gd name="connsiteX6" fmla="*/ 0 w 317491"/>
              <a:gd name="connsiteY6" fmla="*/ 316010 h 395012"/>
              <a:gd name="connsiteX7" fmla="*/ 0 w 317491"/>
              <a:gd name="connsiteY7" fmla="*/ 79002 h 395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7491" h="395012">
                <a:moveTo>
                  <a:pt x="0" y="79002"/>
                </a:moveTo>
                <a:lnTo>
                  <a:pt x="158746" y="79002"/>
                </a:lnTo>
                <a:lnTo>
                  <a:pt x="158746" y="0"/>
                </a:lnTo>
                <a:lnTo>
                  <a:pt x="317491" y="197506"/>
                </a:lnTo>
                <a:lnTo>
                  <a:pt x="158746" y="395012"/>
                </a:lnTo>
                <a:lnTo>
                  <a:pt x="158746" y="316010"/>
                </a:lnTo>
                <a:lnTo>
                  <a:pt x="0" y="316010"/>
                </a:lnTo>
                <a:lnTo>
                  <a:pt x="0" y="79002"/>
                </a:lnTo>
                <a:close/>
              </a:path>
            </a:pathLst>
          </a:custGeom>
          <a:solidFill>
            <a:schemeClr val="bg1">
              <a:lumMod val="50000"/>
            </a:schemeClr>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0" tIns="79002" rIns="95246" bIns="79001" numCol="1" spcCol="1270" anchor="ctr" anchorCtr="0">
            <a:noAutofit/>
          </a:bodyPr>
          <a:lstStyle/>
          <a:p>
            <a:pPr marL="0" lvl="0" indent="0" algn="ctr" defTabSz="666750">
              <a:spcBef>
                <a:spcPct val="0"/>
              </a:spcBef>
              <a:spcAft>
                <a:spcPct val="35000"/>
              </a:spcAft>
              <a:buNone/>
            </a:pPr>
            <a:endParaRPr lang="en-US" sz="1500" kern="1200"/>
          </a:p>
        </p:txBody>
      </p:sp>
      <p:sp>
        <p:nvSpPr>
          <p:cNvPr id="37" name="Rectangle 36">
            <a:extLst>
              <a:ext uri="{FF2B5EF4-FFF2-40B4-BE49-F238E27FC236}">
                <a16:creationId xmlns:a16="http://schemas.microsoft.com/office/drawing/2014/main" id="{B2FC2CED-8EA7-493B-A17C-D2A6CA0A4CF5}"/>
              </a:ext>
            </a:extLst>
          </p:cNvPr>
          <p:cNvSpPr/>
          <p:nvPr/>
        </p:nvSpPr>
        <p:spPr>
          <a:xfrm>
            <a:off x="6657192" y="3439405"/>
            <a:ext cx="2230433" cy="1012905"/>
          </a:xfrm>
          <a:prstGeom prst="rect">
            <a:avLst/>
          </a:prstGeom>
          <a:noFill/>
          <a:ln w="19050">
            <a:solidFill>
              <a:schemeClr val="tx2"/>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1811" tIns="111811" rIns="111811" bIns="111811" numCol="1" spcCol="1270" anchor="ctr" anchorCtr="0">
            <a:noAutofit/>
          </a:bodyPr>
          <a:lstStyle/>
          <a:p>
            <a:pPr marL="0" lvl="0" indent="0" algn="ctr" defTabSz="977900">
              <a:spcBef>
                <a:spcPct val="0"/>
              </a:spcBef>
              <a:spcAft>
                <a:spcPct val="35000"/>
              </a:spcAft>
              <a:buNone/>
            </a:pPr>
            <a:r>
              <a:rPr lang="en-US" sz="2200" kern="1200">
                <a:solidFill>
                  <a:schemeClr val="tx1"/>
                </a:solidFill>
                <a:latin typeface="+mj-lt"/>
              </a:rPr>
              <a:t>Staging</a:t>
            </a:r>
          </a:p>
        </p:txBody>
      </p:sp>
      <p:sp>
        <p:nvSpPr>
          <p:cNvPr id="38" name="Freeform: Shape 37" descr="Arrow pointing to the right">
            <a:extLst>
              <a:ext uri="{FF2B5EF4-FFF2-40B4-BE49-F238E27FC236}">
                <a16:creationId xmlns:a16="http://schemas.microsoft.com/office/drawing/2014/main" id="{8ABE910F-6CA1-4202-854E-340823CC13A1}"/>
              </a:ext>
              <a:ext uri="{C183D7F6-B498-43B3-948B-1728B52AA6E4}">
                <adec:decorative xmlns:adec="http://schemas.microsoft.com/office/drawing/2017/decorative" val="1"/>
              </a:ext>
            </a:extLst>
          </p:cNvPr>
          <p:cNvSpPr/>
          <p:nvPr/>
        </p:nvSpPr>
        <p:spPr>
          <a:xfrm rot="30772">
            <a:off x="8992383" y="3659596"/>
            <a:ext cx="584791" cy="572522"/>
          </a:xfrm>
          <a:custGeom>
            <a:avLst/>
            <a:gdLst>
              <a:gd name="connsiteX0" fmla="*/ 0 w 317491"/>
              <a:gd name="connsiteY0" fmla="*/ 79002 h 395012"/>
              <a:gd name="connsiteX1" fmla="*/ 158746 w 317491"/>
              <a:gd name="connsiteY1" fmla="*/ 79002 h 395012"/>
              <a:gd name="connsiteX2" fmla="*/ 158746 w 317491"/>
              <a:gd name="connsiteY2" fmla="*/ 0 h 395012"/>
              <a:gd name="connsiteX3" fmla="*/ 317491 w 317491"/>
              <a:gd name="connsiteY3" fmla="*/ 197506 h 395012"/>
              <a:gd name="connsiteX4" fmla="*/ 158746 w 317491"/>
              <a:gd name="connsiteY4" fmla="*/ 395012 h 395012"/>
              <a:gd name="connsiteX5" fmla="*/ 158746 w 317491"/>
              <a:gd name="connsiteY5" fmla="*/ 316010 h 395012"/>
              <a:gd name="connsiteX6" fmla="*/ 0 w 317491"/>
              <a:gd name="connsiteY6" fmla="*/ 316010 h 395012"/>
              <a:gd name="connsiteX7" fmla="*/ 0 w 317491"/>
              <a:gd name="connsiteY7" fmla="*/ 79002 h 395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7491" h="395012">
                <a:moveTo>
                  <a:pt x="0" y="79002"/>
                </a:moveTo>
                <a:lnTo>
                  <a:pt x="158746" y="79002"/>
                </a:lnTo>
                <a:lnTo>
                  <a:pt x="158746" y="0"/>
                </a:lnTo>
                <a:lnTo>
                  <a:pt x="317491" y="197506"/>
                </a:lnTo>
                <a:lnTo>
                  <a:pt x="158746" y="395012"/>
                </a:lnTo>
                <a:lnTo>
                  <a:pt x="158746" y="316010"/>
                </a:lnTo>
                <a:lnTo>
                  <a:pt x="0" y="316010"/>
                </a:lnTo>
                <a:lnTo>
                  <a:pt x="0" y="79002"/>
                </a:lnTo>
                <a:close/>
              </a:path>
            </a:pathLst>
          </a:custGeom>
          <a:solidFill>
            <a:schemeClr val="bg1">
              <a:lumMod val="50000"/>
            </a:schemeClr>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0" tIns="79002" rIns="95246" bIns="79001" numCol="1" spcCol="1270" anchor="ctr" anchorCtr="0">
            <a:noAutofit/>
          </a:bodyPr>
          <a:lstStyle/>
          <a:p>
            <a:pPr marL="0" lvl="0" indent="0" algn="ctr" defTabSz="666750">
              <a:spcBef>
                <a:spcPct val="0"/>
              </a:spcBef>
              <a:spcAft>
                <a:spcPct val="35000"/>
              </a:spcAft>
              <a:buNone/>
            </a:pPr>
            <a:endParaRPr lang="en-US" sz="1500" kern="1200"/>
          </a:p>
        </p:txBody>
      </p:sp>
      <p:sp>
        <p:nvSpPr>
          <p:cNvPr id="39" name="Rectangle 38">
            <a:extLst>
              <a:ext uri="{FF2B5EF4-FFF2-40B4-BE49-F238E27FC236}">
                <a16:creationId xmlns:a16="http://schemas.microsoft.com/office/drawing/2014/main" id="{4B58B990-6CD3-4282-B358-E92B8D2A5416}"/>
              </a:ext>
            </a:extLst>
          </p:cNvPr>
          <p:cNvSpPr/>
          <p:nvPr/>
        </p:nvSpPr>
        <p:spPr>
          <a:xfrm>
            <a:off x="9681934" y="3418610"/>
            <a:ext cx="2230433" cy="1012905"/>
          </a:xfrm>
          <a:prstGeom prst="rect">
            <a:avLst/>
          </a:prstGeom>
          <a:noFill/>
          <a:ln w="19050">
            <a:solidFill>
              <a:schemeClr val="tx2"/>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1811" tIns="111811" rIns="111811" bIns="111811" numCol="1" spcCol="1270" anchor="ctr" anchorCtr="0">
            <a:noAutofit/>
          </a:bodyPr>
          <a:lstStyle/>
          <a:p>
            <a:pPr marL="0" lvl="0" indent="0" algn="ctr" defTabSz="977900">
              <a:spcBef>
                <a:spcPct val="0"/>
              </a:spcBef>
              <a:spcAft>
                <a:spcPct val="35000"/>
              </a:spcAft>
              <a:buNone/>
            </a:pPr>
            <a:r>
              <a:rPr lang="en-US" sz="2200" kern="1200">
                <a:solidFill>
                  <a:schemeClr val="tx1"/>
                </a:solidFill>
                <a:latin typeface="+mj-lt"/>
              </a:rPr>
              <a:t>Production</a:t>
            </a:r>
          </a:p>
        </p:txBody>
      </p:sp>
      <p:pic>
        <p:nvPicPr>
          <p:cNvPr id="40" name="Picture 39" descr="Icon of a screen with line charts">
            <a:extLst>
              <a:ext uri="{FF2B5EF4-FFF2-40B4-BE49-F238E27FC236}">
                <a16:creationId xmlns:a16="http://schemas.microsoft.com/office/drawing/2014/main" id="{C1F16E34-5EDE-425E-8518-2CE3EB26386A}"/>
              </a:ext>
            </a:extLst>
          </p:cNvPr>
          <p:cNvPicPr>
            <a:picLocks noChangeAspect="1"/>
          </p:cNvPicPr>
          <p:nvPr/>
        </p:nvPicPr>
        <p:blipFill>
          <a:blip r:embed="rId4"/>
          <a:stretch>
            <a:fillRect/>
          </a:stretch>
        </p:blipFill>
        <p:spPr>
          <a:xfrm>
            <a:off x="439738" y="4761484"/>
            <a:ext cx="981456" cy="981456"/>
          </a:xfrm>
          <a:prstGeom prst="rect">
            <a:avLst/>
          </a:prstGeom>
        </p:spPr>
      </p:pic>
      <p:sp>
        <p:nvSpPr>
          <p:cNvPr id="41" name="Rectangle 40">
            <a:extLst>
              <a:ext uri="{FF2B5EF4-FFF2-40B4-BE49-F238E27FC236}">
                <a16:creationId xmlns:a16="http://schemas.microsoft.com/office/drawing/2014/main" id="{D24B43FA-48E8-47E9-9DA5-0C9D03B625CF}"/>
              </a:ext>
            </a:extLst>
          </p:cNvPr>
          <p:cNvSpPr/>
          <p:nvPr/>
        </p:nvSpPr>
        <p:spPr>
          <a:xfrm>
            <a:off x="1660524" y="5082936"/>
            <a:ext cx="10575925" cy="338554"/>
          </a:xfrm>
          <a:prstGeom prst="rect">
            <a:avLst/>
          </a:prstGeom>
        </p:spPr>
        <p:txBody>
          <a:bodyPr wrap="square" lIns="0" tIns="0" rIns="0" bIns="0" anchor="ctr">
            <a:spAutoFit/>
          </a:bodyPr>
          <a:lstStyle/>
          <a:p>
            <a:r>
              <a:rPr lang="en-US" sz="2200">
                <a:cs typeface="Segoe UI Semibold" panose="020B0702040204020203" pitchFamily="34" charset="0"/>
              </a:rPr>
              <a:t>Modern deployment patterns</a:t>
            </a:r>
          </a:p>
        </p:txBody>
      </p:sp>
    </p:spTree>
    <p:extLst>
      <p:ext uri="{BB962C8B-B14F-4D97-AF65-F5344CB8AC3E}">
        <p14:creationId xmlns:p14="http://schemas.microsoft.com/office/powerpoint/2010/main" val="314641738"/>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66E7A-D8F9-44A4-B138-10DEC75681D8}"/>
              </a:ext>
            </a:extLst>
          </p:cNvPr>
          <p:cNvSpPr>
            <a:spLocks noGrp="1"/>
          </p:cNvSpPr>
          <p:nvPr>
            <p:ph type="title"/>
          </p:nvPr>
        </p:nvSpPr>
        <p:spPr/>
        <p:txBody>
          <a:bodyPr anchor="ctr">
            <a:normAutofit/>
          </a:bodyPr>
          <a:lstStyle/>
          <a:p>
            <a:r>
              <a:rPr lang="en-US"/>
              <a:t>Modern deployment patterns</a:t>
            </a:r>
          </a:p>
        </p:txBody>
      </p:sp>
      <p:pic>
        <p:nvPicPr>
          <p:cNvPr id="10" name="Picture 9" descr="Modern deployment patterns quadrant">
            <a:extLst>
              <a:ext uri="{FF2B5EF4-FFF2-40B4-BE49-F238E27FC236}">
                <a16:creationId xmlns:a16="http://schemas.microsoft.com/office/drawing/2014/main" id="{CA871C07-344E-4378-AC5B-326C1E9C852F}"/>
              </a:ext>
            </a:extLst>
          </p:cNvPr>
          <p:cNvPicPr>
            <a:picLocks noChangeAspect="1"/>
          </p:cNvPicPr>
          <p:nvPr/>
        </p:nvPicPr>
        <p:blipFill>
          <a:blip r:embed="rId2"/>
          <a:stretch>
            <a:fillRect/>
          </a:stretch>
        </p:blipFill>
        <p:spPr>
          <a:xfrm>
            <a:off x="421703" y="1170115"/>
            <a:ext cx="11593068" cy="5375148"/>
          </a:xfrm>
          <a:prstGeom prst="rect">
            <a:avLst/>
          </a:prstGeom>
        </p:spPr>
      </p:pic>
    </p:spTree>
    <p:extLst>
      <p:ext uri="{BB962C8B-B14F-4D97-AF65-F5344CB8AC3E}">
        <p14:creationId xmlns:p14="http://schemas.microsoft.com/office/powerpoint/2010/main" val="2168722278"/>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62C1954-D56F-4BC7-9F89-2917679A3D7C}"/>
              </a:ext>
            </a:extLst>
          </p:cNvPr>
          <p:cNvSpPr>
            <a:spLocks noGrp="1"/>
          </p:cNvSpPr>
          <p:nvPr>
            <p:ph type="title"/>
          </p:nvPr>
        </p:nvSpPr>
        <p:spPr/>
        <p:txBody>
          <a:bodyPr/>
          <a:lstStyle/>
          <a:p>
            <a:r>
              <a:rPr lang="nl-NL"/>
              <a:t>Learning objectives</a:t>
            </a:r>
            <a:endParaRPr lang="en-US"/>
          </a:p>
        </p:txBody>
      </p:sp>
      <p:sp>
        <p:nvSpPr>
          <p:cNvPr id="26" name="TextBox 25">
            <a:extLst>
              <a:ext uri="{FF2B5EF4-FFF2-40B4-BE49-F238E27FC236}">
                <a16:creationId xmlns:a16="http://schemas.microsoft.com/office/drawing/2014/main" id="{2615758A-6B68-407E-903C-B7A14CC2ABCB}"/>
              </a:ext>
            </a:extLst>
          </p:cNvPr>
          <p:cNvSpPr txBox="1"/>
          <p:nvPr/>
        </p:nvSpPr>
        <p:spPr>
          <a:xfrm>
            <a:off x="465138" y="1217364"/>
            <a:ext cx="8202612" cy="369332"/>
          </a:xfrm>
          <a:prstGeom prst="rect">
            <a:avLst/>
          </a:prstGeom>
          <a:noFill/>
        </p:spPr>
        <p:txBody>
          <a:bodyPr wrap="square" lIns="0" tIns="0" rIns="0" bIns="0" anchor="ctr">
            <a:spAutoFit/>
          </a:bodyPr>
          <a:lstStyle/>
          <a:p>
            <a:r>
              <a:rPr lang="en-US" sz="2400">
                <a:latin typeface="+mj-lt"/>
              </a:rPr>
              <a:t>After completing this module, students will be able to:</a:t>
            </a:r>
          </a:p>
        </p:txBody>
      </p:sp>
      <p:pic>
        <p:nvPicPr>
          <p:cNvPr id="12" name="Picture 11" descr="Icon of a top view section of human brain">
            <a:extLst>
              <a:ext uri="{FF2B5EF4-FFF2-40B4-BE49-F238E27FC236}">
                <a16:creationId xmlns:a16="http://schemas.microsoft.com/office/drawing/2014/main" id="{A05EAB7F-BDDF-45B0-B1B1-ED95B614F580}"/>
              </a:ext>
            </a:extLst>
          </p:cNvPr>
          <p:cNvPicPr>
            <a:picLocks noChangeAspect="1"/>
          </p:cNvPicPr>
          <p:nvPr/>
        </p:nvPicPr>
        <p:blipFill>
          <a:blip r:embed="rId2"/>
          <a:stretch>
            <a:fillRect/>
          </a:stretch>
        </p:blipFill>
        <p:spPr>
          <a:xfrm>
            <a:off x="456746" y="1751518"/>
            <a:ext cx="979932" cy="979932"/>
          </a:xfrm>
          <a:prstGeom prst="rect">
            <a:avLst/>
          </a:prstGeom>
        </p:spPr>
      </p:pic>
      <p:sp>
        <p:nvSpPr>
          <p:cNvPr id="35" name="TextBox 34" descr="Icon of a document">
            <a:extLst>
              <a:ext uri="{FF2B5EF4-FFF2-40B4-BE49-F238E27FC236}">
                <a16:creationId xmlns:a16="http://schemas.microsoft.com/office/drawing/2014/main" id="{B5BBD776-6388-4BE4-B533-06FB8FE2B79D}"/>
              </a:ext>
            </a:extLst>
          </p:cNvPr>
          <p:cNvSpPr txBox="1"/>
          <p:nvPr/>
        </p:nvSpPr>
        <p:spPr>
          <a:xfrm>
            <a:off x="1593965" y="1919081"/>
            <a:ext cx="4760798" cy="646331"/>
          </a:xfrm>
          <a:prstGeom prst="rect">
            <a:avLst/>
          </a:prstGeom>
          <a:noFill/>
        </p:spPr>
        <p:txBody>
          <a:bodyPr wrap="square" lIns="0" tIns="45720" rIns="91440" bIns="45720" rtlCol="0">
            <a:spAutoFit/>
          </a:bodyPr>
          <a:lstStyle/>
          <a:p>
            <a:r>
              <a:rPr lang="en-US"/>
              <a:t>Differentiate between a release and </a:t>
            </a:r>
            <a:br>
              <a:rPr lang="en-US"/>
            </a:br>
            <a:r>
              <a:rPr lang="en-US"/>
              <a:t>a deployment</a:t>
            </a:r>
          </a:p>
        </p:txBody>
      </p:sp>
      <p:cxnSp>
        <p:nvCxnSpPr>
          <p:cNvPr id="60" name="Straight Connector 59">
            <a:extLst>
              <a:ext uri="{FF2B5EF4-FFF2-40B4-BE49-F238E27FC236}">
                <a16:creationId xmlns:a16="http://schemas.microsoft.com/office/drawing/2014/main" id="{F58C8DE3-0C15-4E2D-B23F-90E99931DC1D}"/>
              </a:ext>
              <a:ext uri="{C183D7F6-B498-43B3-948B-1728B52AA6E4}">
                <adec:decorative xmlns:adec="http://schemas.microsoft.com/office/drawing/2017/decorative" val="1"/>
              </a:ext>
            </a:extLst>
          </p:cNvPr>
          <p:cNvCxnSpPr>
            <a:cxnSpLocks/>
          </p:cNvCxnSpPr>
          <p:nvPr/>
        </p:nvCxnSpPr>
        <p:spPr>
          <a:xfrm>
            <a:off x="1608138" y="2945273"/>
            <a:ext cx="451008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15" name="Picture 14" descr="Icon of four circle connected in a branch">
            <a:extLst>
              <a:ext uri="{FF2B5EF4-FFF2-40B4-BE49-F238E27FC236}">
                <a16:creationId xmlns:a16="http://schemas.microsoft.com/office/drawing/2014/main" id="{246FEF42-C5BC-4164-9F31-7BD9A456854D}"/>
              </a:ext>
            </a:extLst>
          </p:cNvPr>
          <p:cNvPicPr>
            <a:picLocks noChangeAspect="1"/>
          </p:cNvPicPr>
          <p:nvPr/>
        </p:nvPicPr>
        <p:blipFill>
          <a:blip r:embed="rId3"/>
          <a:stretch>
            <a:fillRect/>
          </a:stretch>
        </p:blipFill>
        <p:spPr>
          <a:xfrm>
            <a:off x="456746" y="3021358"/>
            <a:ext cx="979932" cy="979932"/>
          </a:xfrm>
          <a:prstGeom prst="rect">
            <a:avLst/>
          </a:prstGeom>
        </p:spPr>
      </p:pic>
      <p:sp>
        <p:nvSpPr>
          <p:cNvPr id="39" name="TextBox 38" descr="Icon of a document">
            <a:extLst>
              <a:ext uri="{FF2B5EF4-FFF2-40B4-BE49-F238E27FC236}">
                <a16:creationId xmlns:a16="http://schemas.microsoft.com/office/drawing/2014/main" id="{C920963B-B9BE-4371-A7D5-FB69AFC074F1}"/>
              </a:ext>
            </a:extLst>
          </p:cNvPr>
          <p:cNvSpPr txBox="1"/>
          <p:nvPr/>
        </p:nvSpPr>
        <p:spPr>
          <a:xfrm>
            <a:off x="1593965" y="3325134"/>
            <a:ext cx="4760798" cy="369332"/>
          </a:xfrm>
          <a:prstGeom prst="rect">
            <a:avLst/>
          </a:prstGeom>
          <a:noFill/>
        </p:spPr>
        <p:txBody>
          <a:bodyPr wrap="square" lIns="0" tIns="45720" rIns="91440" bIns="45720" rtlCol="0">
            <a:spAutoFit/>
          </a:bodyPr>
          <a:lstStyle/>
          <a:p>
            <a:r>
              <a:rPr lang="en-US"/>
              <a:t>Define the components of a release pipeline </a:t>
            </a:r>
          </a:p>
        </p:txBody>
      </p:sp>
      <p:cxnSp>
        <p:nvCxnSpPr>
          <p:cNvPr id="61" name="Straight Connector 60">
            <a:extLst>
              <a:ext uri="{FF2B5EF4-FFF2-40B4-BE49-F238E27FC236}">
                <a16:creationId xmlns:a16="http://schemas.microsoft.com/office/drawing/2014/main" id="{75E7E718-0C22-4725-B8F5-B5AC0D5A01DF}"/>
              </a:ext>
              <a:ext uri="{C183D7F6-B498-43B3-948B-1728B52AA6E4}">
                <adec:decorative xmlns:adec="http://schemas.microsoft.com/office/drawing/2017/decorative" val="1"/>
              </a:ext>
            </a:extLst>
          </p:cNvPr>
          <p:cNvCxnSpPr>
            <a:cxnSpLocks/>
          </p:cNvCxnSpPr>
          <p:nvPr/>
        </p:nvCxnSpPr>
        <p:spPr>
          <a:xfrm>
            <a:off x="1608138" y="4075353"/>
            <a:ext cx="451008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18" name="Picture 17" descr="Icon of a series of bars forming a chart">
            <a:extLst>
              <a:ext uri="{FF2B5EF4-FFF2-40B4-BE49-F238E27FC236}">
                <a16:creationId xmlns:a16="http://schemas.microsoft.com/office/drawing/2014/main" id="{0335DB56-B171-42F3-ABAA-B5652CB0F4CB}"/>
              </a:ext>
            </a:extLst>
          </p:cNvPr>
          <p:cNvPicPr>
            <a:picLocks noChangeAspect="1"/>
          </p:cNvPicPr>
          <p:nvPr/>
        </p:nvPicPr>
        <p:blipFill>
          <a:blip r:embed="rId4"/>
          <a:stretch>
            <a:fillRect/>
          </a:stretch>
        </p:blipFill>
        <p:spPr>
          <a:xfrm>
            <a:off x="456746" y="4290963"/>
            <a:ext cx="979932" cy="979932"/>
          </a:xfrm>
          <a:prstGeom prst="rect">
            <a:avLst/>
          </a:prstGeom>
        </p:spPr>
      </p:pic>
      <p:sp>
        <p:nvSpPr>
          <p:cNvPr id="43" name="TextBox 42" descr="Icon of a document">
            <a:extLst>
              <a:ext uri="{FF2B5EF4-FFF2-40B4-BE49-F238E27FC236}">
                <a16:creationId xmlns:a16="http://schemas.microsoft.com/office/drawing/2014/main" id="{B1AE0BBE-48C3-402D-A0D4-2F6A315B62EA}"/>
              </a:ext>
            </a:extLst>
          </p:cNvPr>
          <p:cNvSpPr txBox="1"/>
          <p:nvPr/>
        </p:nvSpPr>
        <p:spPr>
          <a:xfrm>
            <a:off x="1593965" y="4456240"/>
            <a:ext cx="4760798" cy="646331"/>
          </a:xfrm>
          <a:prstGeom prst="rect">
            <a:avLst/>
          </a:prstGeom>
          <a:noFill/>
        </p:spPr>
        <p:txBody>
          <a:bodyPr wrap="square" lIns="0" tIns="45720" rIns="91440" bIns="45720" rtlCol="0">
            <a:spAutoFit/>
          </a:bodyPr>
          <a:lstStyle/>
          <a:p>
            <a:r>
              <a:rPr lang="en-US"/>
              <a:t>Explain things to consider when designing your release strategy</a:t>
            </a:r>
          </a:p>
        </p:txBody>
      </p:sp>
      <p:cxnSp>
        <p:nvCxnSpPr>
          <p:cNvPr id="62" name="Straight Connector 61">
            <a:extLst>
              <a:ext uri="{FF2B5EF4-FFF2-40B4-BE49-F238E27FC236}">
                <a16:creationId xmlns:a16="http://schemas.microsoft.com/office/drawing/2014/main" id="{8A5D8EC9-1B3B-4BD3-9A3E-C654D4374E62}"/>
              </a:ext>
              <a:ext uri="{C183D7F6-B498-43B3-948B-1728B52AA6E4}">
                <adec:decorative xmlns:adec="http://schemas.microsoft.com/office/drawing/2017/decorative" val="1"/>
              </a:ext>
            </a:extLst>
          </p:cNvPr>
          <p:cNvCxnSpPr>
            <a:cxnSpLocks/>
          </p:cNvCxnSpPr>
          <p:nvPr/>
        </p:nvCxnSpPr>
        <p:spPr>
          <a:xfrm>
            <a:off x="1608138" y="5345339"/>
            <a:ext cx="451008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21" name="Picture 20" descr="Icon of a magnifying glass showing a chart">
            <a:extLst>
              <a:ext uri="{FF2B5EF4-FFF2-40B4-BE49-F238E27FC236}">
                <a16:creationId xmlns:a16="http://schemas.microsoft.com/office/drawing/2014/main" id="{CCF2160E-F811-4CDF-B00F-B4BE0444AB74}"/>
              </a:ext>
            </a:extLst>
          </p:cNvPr>
          <p:cNvPicPr>
            <a:picLocks noChangeAspect="1"/>
          </p:cNvPicPr>
          <p:nvPr/>
        </p:nvPicPr>
        <p:blipFill>
          <a:blip r:embed="rId5"/>
          <a:stretch>
            <a:fillRect/>
          </a:stretch>
        </p:blipFill>
        <p:spPr>
          <a:xfrm>
            <a:off x="465138" y="5560568"/>
            <a:ext cx="979932" cy="979932"/>
          </a:xfrm>
          <a:prstGeom prst="rect">
            <a:avLst/>
          </a:prstGeom>
        </p:spPr>
      </p:pic>
      <p:sp>
        <p:nvSpPr>
          <p:cNvPr id="47" name="TextBox 46" descr="Icon of a document">
            <a:extLst>
              <a:ext uri="{FF2B5EF4-FFF2-40B4-BE49-F238E27FC236}">
                <a16:creationId xmlns:a16="http://schemas.microsoft.com/office/drawing/2014/main" id="{4175EEC4-C792-4116-A5C1-28F286BA28DF}"/>
              </a:ext>
            </a:extLst>
          </p:cNvPr>
          <p:cNvSpPr txBox="1"/>
          <p:nvPr/>
        </p:nvSpPr>
        <p:spPr>
          <a:xfrm>
            <a:off x="1593965" y="5726607"/>
            <a:ext cx="4760798" cy="646331"/>
          </a:xfrm>
          <a:prstGeom prst="rect">
            <a:avLst/>
          </a:prstGeom>
          <a:noFill/>
        </p:spPr>
        <p:txBody>
          <a:bodyPr wrap="square" lIns="0" tIns="45720" rIns="91440" bIns="45720" rtlCol="0">
            <a:spAutoFit/>
          </a:bodyPr>
          <a:lstStyle/>
          <a:p>
            <a:r>
              <a:rPr lang="en-US"/>
              <a:t>Classify a release versus a release process, and outline how to control the quality of both</a:t>
            </a:r>
          </a:p>
        </p:txBody>
      </p:sp>
      <p:pic>
        <p:nvPicPr>
          <p:cNvPr id="29" name="Picture 28" descr="Icon of a document">
            <a:extLst>
              <a:ext uri="{FF2B5EF4-FFF2-40B4-BE49-F238E27FC236}">
                <a16:creationId xmlns:a16="http://schemas.microsoft.com/office/drawing/2014/main" id="{D8FD7F95-90EC-4C26-BB5F-433C38273CE4}"/>
              </a:ext>
            </a:extLst>
          </p:cNvPr>
          <p:cNvPicPr>
            <a:picLocks noChangeAspect="1"/>
          </p:cNvPicPr>
          <p:nvPr/>
        </p:nvPicPr>
        <p:blipFill>
          <a:blip r:embed="rId6"/>
          <a:stretch>
            <a:fillRect/>
          </a:stretch>
        </p:blipFill>
        <p:spPr>
          <a:xfrm>
            <a:off x="6466687" y="1751518"/>
            <a:ext cx="979932" cy="979932"/>
          </a:xfrm>
          <a:prstGeom prst="rect">
            <a:avLst/>
          </a:prstGeom>
        </p:spPr>
      </p:pic>
      <p:sp>
        <p:nvSpPr>
          <p:cNvPr id="51" name="TextBox 50" descr="Icon of a document">
            <a:extLst>
              <a:ext uri="{FF2B5EF4-FFF2-40B4-BE49-F238E27FC236}">
                <a16:creationId xmlns:a16="http://schemas.microsoft.com/office/drawing/2014/main" id="{220E68C1-2253-4473-BCE9-74B8BA5F9D88}"/>
              </a:ext>
            </a:extLst>
          </p:cNvPr>
          <p:cNvSpPr txBox="1"/>
          <p:nvPr/>
        </p:nvSpPr>
        <p:spPr>
          <a:xfrm>
            <a:off x="7603671" y="1780581"/>
            <a:ext cx="4258129" cy="923330"/>
          </a:xfrm>
          <a:prstGeom prst="rect">
            <a:avLst/>
          </a:prstGeom>
          <a:noFill/>
        </p:spPr>
        <p:txBody>
          <a:bodyPr wrap="square" lIns="0" tIns="45720" rIns="91440" bIns="45720" rtlCol="0">
            <a:spAutoFit/>
          </a:bodyPr>
          <a:lstStyle/>
          <a:p>
            <a:r>
              <a:rPr lang="en-US"/>
              <a:t>Describe the principle of release gates and how to deal with release notes and documentation </a:t>
            </a:r>
          </a:p>
        </p:txBody>
      </p:sp>
      <p:cxnSp>
        <p:nvCxnSpPr>
          <p:cNvPr id="63" name="Straight Connector 62">
            <a:extLst>
              <a:ext uri="{FF2B5EF4-FFF2-40B4-BE49-F238E27FC236}">
                <a16:creationId xmlns:a16="http://schemas.microsoft.com/office/drawing/2014/main" id="{885AE992-DFCB-42B5-8EBF-6E659AD3CF6B}"/>
              </a:ext>
              <a:ext uri="{C183D7F6-B498-43B3-948B-1728B52AA6E4}">
                <adec:decorative xmlns:adec="http://schemas.microsoft.com/office/drawing/2017/decorative" val="1"/>
              </a:ext>
            </a:extLst>
          </p:cNvPr>
          <p:cNvCxnSpPr>
            <a:cxnSpLocks/>
          </p:cNvCxnSpPr>
          <p:nvPr/>
        </p:nvCxnSpPr>
        <p:spPr>
          <a:xfrm>
            <a:off x="7603671" y="2945273"/>
            <a:ext cx="443388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33" name="Picture 32" descr="Icon of a rectangle, a square and a circle in a straight line">
            <a:extLst>
              <a:ext uri="{FF2B5EF4-FFF2-40B4-BE49-F238E27FC236}">
                <a16:creationId xmlns:a16="http://schemas.microsoft.com/office/drawing/2014/main" id="{70AE7499-C03C-4354-975B-D1022DF0A48F}"/>
              </a:ext>
            </a:extLst>
          </p:cNvPr>
          <p:cNvPicPr>
            <a:picLocks noChangeAspect="1"/>
          </p:cNvPicPr>
          <p:nvPr/>
        </p:nvPicPr>
        <p:blipFill>
          <a:blip r:embed="rId7"/>
          <a:stretch>
            <a:fillRect/>
          </a:stretch>
        </p:blipFill>
        <p:spPr>
          <a:xfrm>
            <a:off x="6466687" y="3021358"/>
            <a:ext cx="979932" cy="979932"/>
          </a:xfrm>
          <a:prstGeom prst="rect">
            <a:avLst/>
          </a:prstGeom>
        </p:spPr>
      </p:pic>
      <p:sp>
        <p:nvSpPr>
          <p:cNvPr id="55" name="TextBox 54" descr="Icon of a document">
            <a:extLst>
              <a:ext uri="{FF2B5EF4-FFF2-40B4-BE49-F238E27FC236}">
                <a16:creationId xmlns:a16="http://schemas.microsoft.com/office/drawing/2014/main" id="{7CAE57F6-8153-4819-BE7C-2F6D938D30A1}"/>
              </a:ext>
            </a:extLst>
          </p:cNvPr>
          <p:cNvSpPr txBox="1"/>
          <p:nvPr/>
        </p:nvSpPr>
        <p:spPr>
          <a:xfrm>
            <a:off x="7603671" y="3186635"/>
            <a:ext cx="4405767" cy="646331"/>
          </a:xfrm>
          <a:prstGeom prst="rect">
            <a:avLst/>
          </a:prstGeom>
          <a:noFill/>
        </p:spPr>
        <p:txBody>
          <a:bodyPr wrap="square" lIns="0" tIns="45720" rIns="91440" bIns="45720" rtlCol="0">
            <a:spAutoFit/>
          </a:bodyPr>
          <a:lstStyle/>
          <a:p>
            <a:r>
              <a:rPr lang="en-US"/>
              <a:t>Explain deployment patterns, both in the traditional sense and in the modern sense</a:t>
            </a:r>
          </a:p>
        </p:txBody>
      </p:sp>
      <p:cxnSp>
        <p:nvCxnSpPr>
          <p:cNvPr id="64" name="Straight Connector 63">
            <a:extLst>
              <a:ext uri="{FF2B5EF4-FFF2-40B4-BE49-F238E27FC236}">
                <a16:creationId xmlns:a16="http://schemas.microsoft.com/office/drawing/2014/main" id="{A57ADA41-B721-4343-837D-0C6BB0099348}"/>
              </a:ext>
              <a:ext uri="{C183D7F6-B498-43B3-948B-1728B52AA6E4}">
                <adec:decorative xmlns:adec="http://schemas.microsoft.com/office/drawing/2017/decorative" val="1"/>
              </a:ext>
            </a:extLst>
          </p:cNvPr>
          <p:cNvCxnSpPr>
            <a:cxnSpLocks/>
          </p:cNvCxnSpPr>
          <p:nvPr/>
        </p:nvCxnSpPr>
        <p:spPr>
          <a:xfrm>
            <a:off x="7603671" y="4213852"/>
            <a:ext cx="443388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40" name="Picture 39" descr="Icon of a circle branched into three connect circles">
            <a:extLst>
              <a:ext uri="{FF2B5EF4-FFF2-40B4-BE49-F238E27FC236}">
                <a16:creationId xmlns:a16="http://schemas.microsoft.com/office/drawing/2014/main" id="{0AE0A5D4-E6ED-4BA9-A67C-3B18147A6E4C}"/>
              </a:ext>
            </a:extLst>
          </p:cNvPr>
          <p:cNvPicPr>
            <a:picLocks noChangeAspect="1"/>
          </p:cNvPicPr>
          <p:nvPr/>
        </p:nvPicPr>
        <p:blipFill>
          <a:blip r:embed="rId8"/>
          <a:stretch>
            <a:fillRect/>
          </a:stretch>
        </p:blipFill>
        <p:spPr>
          <a:xfrm>
            <a:off x="6466687" y="4290963"/>
            <a:ext cx="979932" cy="979932"/>
          </a:xfrm>
          <a:prstGeom prst="rect">
            <a:avLst/>
          </a:prstGeom>
        </p:spPr>
      </p:pic>
      <p:sp>
        <p:nvSpPr>
          <p:cNvPr id="59" name="TextBox 58">
            <a:extLst>
              <a:ext uri="{FF2B5EF4-FFF2-40B4-BE49-F238E27FC236}">
                <a16:creationId xmlns:a16="http://schemas.microsoft.com/office/drawing/2014/main" id="{46712343-45CB-45C8-93B6-5B608574534D}"/>
              </a:ext>
            </a:extLst>
          </p:cNvPr>
          <p:cNvSpPr txBox="1"/>
          <p:nvPr/>
        </p:nvSpPr>
        <p:spPr>
          <a:xfrm>
            <a:off x="7603671" y="4594739"/>
            <a:ext cx="4405767" cy="369332"/>
          </a:xfrm>
          <a:prstGeom prst="rect">
            <a:avLst/>
          </a:prstGeom>
          <a:noFill/>
        </p:spPr>
        <p:txBody>
          <a:bodyPr wrap="square" lIns="0" tIns="45720" rIns="91440" bIns="45720" rtlCol="0">
            <a:spAutoFit/>
          </a:bodyPr>
          <a:lstStyle/>
          <a:p>
            <a:r>
              <a:rPr lang="en-US"/>
              <a:t>Choose a release management tool</a:t>
            </a:r>
          </a:p>
        </p:txBody>
      </p:sp>
    </p:spTree>
    <p:extLst>
      <p:ext uri="{BB962C8B-B14F-4D97-AF65-F5344CB8AC3E}">
        <p14:creationId xmlns:p14="http://schemas.microsoft.com/office/powerpoint/2010/main" val="3867718353"/>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D8665D-5A50-4F07-9D33-48CCD3FD74C7}"/>
              </a:ext>
            </a:extLst>
          </p:cNvPr>
          <p:cNvSpPr>
            <a:spLocks noGrp="1"/>
          </p:cNvSpPr>
          <p:nvPr>
            <p:ph type="title"/>
          </p:nvPr>
        </p:nvSpPr>
        <p:spPr>
          <a:xfrm>
            <a:off x="427039" y="3303363"/>
            <a:ext cx="9240836" cy="387798"/>
          </a:xfrm>
        </p:spPr>
        <p:txBody>
          <a:bodyPr/>
          <a:lstStyle/>
          <a:p>
            <a:r>
              <a:rPr lang="en-US"/>
              <a:t>Lesson 06: Choosing the right release management tool</a:t>
            </a:r>
          </a:p>
        </p:txBody>
      </p:sp>
      <p:pic>
        <p:nvPicPr>
          <p:cNvPr id="7" name="Picture 6" descr="Icon of a circle branched into three connect circles">
            <a:extLst>
              <a:ext uri="{FF2B5EF4-FFF2-40B4-BE49-F238E27FC236}">
                <a16:creationId xmlns:a16="http://schemas.microsoft.com/office/drawing/2014/main" id="{6A157451-2DB1-4431-9EE0-2BC3B720C2FB}"/>
              </a:ext>
            </a:extLst>
          </p:cNvPr>
          <p:cNvPicPr>
            <a:picLocks noChangeAspect="1"/>
          </p:cNvPicPr>
          <p:nvPr/>
        </p:nvPicPr>
        <p:blipFill>
          <a:blip r:embed="rId2"/>
          <a:stretch>
            <a:fillRect/>
          </a:stretch>
        </p:blipFill>
        <p:spPr>
          <a:xfrm>
            <a:off x="10378440" y="2916936"/>
            <a:ext cx="1161288" cy="1161288"/>
          </a:xfrm>
          <a:prstGeom prst="rect">
            <a:avLst/>
          </a:prstGeom>
        </p:spPr>
      </p:pic>
    </p:spTree>
    <p:extLst>
      <p:ext uri="{BB962C8B-B14F-4D97-AF65-F5344CB8AC3E}">
        <p14:creationId xmlns:p14="http://schemas.microsoft.com/office/powerpoint/2010/main" val="1139463434"/>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EAC779-31D5-4944-BD45-2CDBBEEE2B79}"/>
              </a:ext>
            </a:extLst>
          </p:cNvPr>
          <p:cNvSpPr>
            <a:spLocks noGrp="1"/>
          </p:cNvSpPr>
          <p:nvPr>
            <p:ph type="title"/>
          </p:nvPr>
        </p:nvSpPr>
        <p:spPr/>
        <p:txBody>
          <a:bodyPr>
            <a:normAutofit fontScale="90000"/>
          </a:bodyPr>
          <a:lstStyle/>
          <a:p>
            <a:pPr>
              <a:lnSpc>
                <a:spcPct val="100000"/>
              </a:lnSpc>
            </a:pPr>
            <a:r>
              <a:rPr lang="en-US"/>
              <a:t>Release management tools</a:t>
            </a:r>
          </a:p>
        </p:txBody>
      </p:sp>
      <p:pic>
        <p:nvPicPr>
          <p:cNvPr id="7" name="Picture 6" descr="Icon of a gear inside a circle">
            <a:extLst>
              <a:ext uri="{FF2B5EF4-FFF2-40B4-BE49-F238E27FC236}">
                <a16:creationId xmlns:a16="http://schemas.microsoft.com/office/drawing/2014/main" id="{DAC1A46A-1929-4EBC-A64F-29668C852B4F}"/>
              </a:ext>
            </a:extLst>
          </p:cNvPr>
          <p:cNvPicPr>
            <a:picLocks noChangeAspect="1"/>
          </p:cNvPicPr>
          <p:nvPr/>
        </p:nvPicPr>
        <p:blipFill>
          <a:blip r:embed="rId3"/>
          <a:stretch>
            <a:fillRect/>
          </a:stretch>
        </p:blipFill>
        <p:spPr>
          <a:xfrm>
            <a:off x="431428" y="1883609"/>
            <a:ext cx="1007364" cy="1007364"/>
          </a:xfrm>
          <a:prstGeom prst="rect">
            <a:avLst/>
          </a:prstGeom>
        </p:spPr>
      </p:pic>
      <p:sp>
        <p:nvSpPr>
          <p:cNvPr id="8" name="Rectangle 7">
            <a:extLst>
              <a:ext uri="{FF2B5EF4-FFF2-40B4-BE49-F238E27FC236}">
                <a16:creationId xmlns:a16="http://schemas.microsoft.com/office/drawing/2014/main" id="{722B8B79-0F6B-4B9B-8710-E109C6360DA4}"/>
              </a:ext>
            </a:extLst>
          </p:cNvPr>
          <p:cNvSpPr/>
          <p:nvPr/>
        </p:nvSpPr>
        <p:spPr>
          <a:xfrm>
            <a:off x="1733799" y="2202625"/>
            <a:ext cx="10275639" cy="3693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r>
              <a:rPr lang="en-US" sz="2400" dirty="0">
                <a:solidFill>
                  <a:schemeClr val="tx1"/>
                </a:solidFill>
              </a:rPr>
              <a:t>Tools that can do Build and Continuous Integration and Deployment</a:t>
            </a:r>
          </a:p>
        </p:txBody>
      </p:sp>
      <p:cxnSp>
        <p:nvCxnSpPr>
          <p:cNvPr id="9" name="Straight Connector 8">
            <a:extLst>
              <a:ext uri="{FF2B5EF4-FFF2-40B4-BE49-F238E27FC236}">
                <a16:creationId xmlns:a16="http://schemas.microsoft.com/office/drawing/2014/main" id="{400FAA32-322C-4999-8D94-774DF6E75A7F}"/>
              </a:ext>
              <a:ext uri="{C183D7F6-B498-43B3-948B-1728B52AA6E4}">
                <adec:decorative xmlns:adec="http://schemas.microsoft.com/office/drawing/2017/decorative" val="1"/>
              </a:ext>
            </a:extLst>
          </p:cNvPr>
          <p:cNvCxnSpPr>
            <a:cxnSpLocks/>
          </p:cNvCxnSpPr>
          <p:nvPr/>
        </p:nvCxnSpPr>
        <p:spPr>
          <a:xfrm flipV="1">
            <a:off x="1727200" y="3287028"/>
            <a:ext cx="10271125"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16" name="Picture 15" descr="Icon of wrench and screw driver">
            <a:extLst>
              <a:ext uri="{FF2B5EF4-FFF2-40B4-BE49-F238E27FC236}">
                <a16:creationId xmlns:a16="http://schemas.microsoft.com/office/drawing/2014/main" id="{0372A855-D1CF-485D-A9DA-4ECE24DDBCC2}"/>
              </a:ext>
            </a:extLst>
          </p:cNvPr>
          <p:cNvPicPr>
            <a:picLocks noChangeAspect="1"/>
          </p:cNvPicPr>
          <p:nvPr/>
        </p:nvPicPr>
        <p:blipFill>
          <a:blip r:embed="rId4"/>
          <a:stretch>
            <a:fillRect/>
          </a:stretch>
        </p:blipFill>
        <p:spPr>
          <a:xfrm>
            <a:off x="431428" y="3683084"/>
            <a:ext cx="1007364" cy="1007364"/>
          </a:xfrm>
          <a:prstGeom prst="rect">
            <a:avLst/>
          </a:prstGeom>
        </p:spPr>
      </p:pic>
      <p:sp>
        <p:nvSpPr>
          <p:cNvPr id="13" name="Rectangle 12">
            <a:extLst>
              <a:ext uri="{FF2B5EF4-FFF2-40B4-BE49-F238E27FC236}">
                <a16:creationId xmlns:a16="http://schemas.microsoft.com/office/drawing/2014/main" id="{B22D03B5-46C9-4FE0-992D-90068663C37C}"/>
              </a:ext>
            </a:extLst>
          </p:cNvPr>
          <p:cNvSpPr/>
          <p:nvPr/>
        </p:nvSpPr>
        <p:spPr>
          <a:xfrm>
            <a:off x="1733799" y="4002100"/>
            <a:ext cx="10275639" cy="3693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r>
              <a:rPr lang="en-US" sz="2400">
                <a:solidFill>
                  <a:schemeClr val="tx1"/>
                </a:solidFill>
              </a:rPr>
              <a:t>Tools that can do Release Management</a:t>
            </a:r>
          </a:p>
        </p:txBody>
      </p:sp>
    </p:spTree>
    <p:extLst>
      <p:ext uri="{BB962C8B-B14F-4D97-AF65-F5344CB8AC3E}">
        <p14:creationId xmlns:p14="http://schemas.microsoft.com/office/powerpoint/2010/main" val="2059308575"/>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EAC779-31D5-4944-BD45-2CDBBEEE2B79}"/>
              </a:ext>
            </a:extLst>
          </p:cNvPr>
          <p:cNvSpPr>
            <a:spLocks noGrp="1"/>
          </p:cNvSpPr>
          <p:nvPr>
            <p:ph type="title"/>
          </p:nvPr>
        </p:nvSpPr>
        <p:spPr/>
        <p:txBody>
          <a:bodyPr/>
          <a:lstStyle/>
          <a:p>
            <a:r>
              <a:rPr lang="en-US"/>
              <a:t>Considerations for choosing</a:t>
            </a:r>
          </a:p>
        </p:txBody>
      </p:sp>
      <p:sp>
        <p:nvSpPr>
          <p:cNvPr id="59" name="Rectangle 58">
            <a:extLst>
              <a:ext uri="{FF2B5EF4-FFF2-40B4-BE49-F238E27FC236}">
                <a16:creationId xmlns:a16="http://schemas.microsoft.com/office/drawing/2014/main" id="{68188F84-B9F5-4997-8222-3FCB37508019}"/>
              </a:ext>
            </a:extLst>
          </p:cNvPr>
          <p:cNvSpPr/>
          <p:nvPr/>
        </p:nvSpPr>
        <p:spPr>
          <a:xfrm>
            <a:off x="439737" y="1684691"/>
            <a:ext cx="5706828" cy="1129144"/>
          </a:xfrm>
          <a:prstGeom prst="rect">
            <a:avLst/>
          </a:prstGeom>
          <a:solidFill>
            <a:schemeClr val="bg1">
              <a:lumMod val="95000"/>
            </a:schemeClr>
          </a:solidFill>
          <a:ln w="19050">
            <a:noFill/>
          </a:ln>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82880" tIns="137160" rIns="182880" bIns="137160" numCol="1" spcCol="1270" anchor="ctr" anchorCtr="0">
            <a:noAutofit/>
          </a:bodyPr>
          <a:lstStyle/>
          <a:p>
            <a:pPr marL="0" lvl="0" indent="0" algn="l" defTabSz="844550">
              <a:spcBef>
                <a:spcPct val="0"/>
              </a:spcBef>
              <a:spcAft>
                <a:spcPct val="35000"/>
              </a:spcAft>
              <a:buNone/>
            </a:pPr>
            <a:r>
              <a:rPr lang="en-US" sz="2400" kern="1200"/>
              <a:t>Artifacts and artifact source</a:t>
            </a:r>
          </a:p>
        </p:txBody>
      </p:sp>
      <p:sp>
        <p:nvSpPr>
          <p:cNvPr id="61" name="Rectangle 60">
            <a:extLst>
              <a:ext uri="{FF2B5EF4-FFF2-40B4-BE49-F238E27FC236}">
                <a16:creationId xmlns:a16="http://schemas.microsoft.com/office/drawing/2014/main" id="{4E6702A5-11F7-4D05-8A15-229A2D9A8C7D}"/>
              </a:ext>
            </a:extLst>
          </p:cNvPr>
          <p:cNvSpPr/>
          <p:nvPr/>
        </p:nvSpPr>
        <p:spPr>
          <a:xfrm>
            <a:off x="439737" y="2994997"/>
            <a:ext cx="5706828" cy="1129144"/>
          </a:xfrm>
          <a:prstGeom prst="rect">
            <a:avLst/>
          </a:prstGeom>
          <a:solidFill>
            <a:schemeClr val="bg1">
              <a:lumMod val="95000"/>
            </a:schemeClr>
          </a:solidFill>
          <a:ln w="19050">
            <a:noFill/>
          </a:ln>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82880" tIns="137160" rIns="182880" bIns="137160" numCol="1" spcCol="1270" anchor="ctr" anchorCtr="0">
            <a:noAutofit/>
          </a:bodyPr>
          <a:lstStyle/>
          <a:p>
            <a:pPr marL="0" lvl="0" indent="0" algn="l" defTabSz="844550">
              <a:spcBef>
                <a:spcPct val="0"/>
              </a:spcBef>
              <a:spcAft>
                <a:spcPct val="35000"/>
              </a:spcAft>
              <a:buNone/>
            </a:pPr>
            <a:r>
              <a:rPr lang="en-US" sz="2400" kern="1200"/>
              <a:t>Triggers and schedules</a:t>
            </a:r>
          </a:p>
        </p:txBody>
      </p:sp>
      <p:sp>
        <p:nvSpPr>
          <p:cNvPr id="63" name="Rectangle 62">
            <a:extLst>
              <a:ext uri="{FF2B5EF4-FFF2-40B4-BE49-F238E27FC236}">
                <a16:creationId xmlns:a16="http://schemas.microsoft.com/office/drawing/2014/main" id="{9651079B-77E6-4DD8-9CAD-58B14F661AF8}"/>
              </a:ext>
            </a:extLst>
          </p:cNvPr>
          <p:cNvSpPr/>
          <p:nvPr/>
        </p:nvSpPr>
        <p:spPr>
          <a:xfrm>
            <a:off x="439737" y="4305302"/>
            <a:ext cx="5706828" cy="1129144"/>
          </a:xfrm>
          <a:prstGeom prst="rect">
            <a:avLst/>
          </a:prstGeom>
          <a:solidFill>
            <a:schemeClr val="bg1">
              <a:lumMod val="95000"/>
            </a:schemeClr>
          </a:solidFill>
          <a:ln w="19050">
            <a:noFill/>
          </a:ln>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82880" tIns="137160" rIns="182880" bIns="137160" numCol="1" spcCol="1270" anchor="ctr" anchorCtr="0">
            <a:noAutofit/>
          </a:bodyPr>
          <a:lstStyle/>
          <a:p>
            <a:pPr marL="0" lvl="0" indent="0" algn="l" defTabSz="844550">
              <a:spcBef>
                <a:spcPct val="0"/>
              </a:spcBef>
              <a:spcAft>
                <a:spcPct val="35000"/>
              </a:spcAft>
              <a:buNone/>
            </a:pPr>
            <a:r>
              <a:rPr lang="en-US" sz="2400" kern="1200"/>
              <a:t>Approvals and gates</a:t>
            </a:r>
          </a:p>
        </p:txBody>
      </p:sp>
      <p:sp>
        <p:nvSpPr>
          <p:cNvPr id="67" name="Rectangle 66">
            <a:extLst>
              <a:ext uri="{FF2B5EF4-FFF2-40B4-BE49-F238E27FC236}">
                <a16:creationId xmlns:a16="http://schemas.microsoft.com/office/drawing/2014/main" id="{80A014D5-F00C-44A4-B318-903D25689932}"/>
              </a:ext>
            </a:extLst>
          </p:cNvPr>
          <p:cNvSpPr/>
          <p:nvPr/>
        </p:nvSpPr>
        <p:spPr>
          <a:xfrm>
            <a:off x="6291494" y="1684691"/>
            <a:ext cx="5706828" cy="1129144"/>
          </a:xfrm>
          <a:prstGeom prst="rect">
            <a:avLst/>
          </a:prstGeom>
          <a:solidFill>
            <a:schemeClr val="bg1">
              <a:lumMod val="95000"/>
            </a:schemeClr>
          </a:solidFill>
          <a:ln w="19050">
            <a:noFill/>
          </a:ln>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82880" tIns="137160" rIns="182880" bIns="137160" numCol="1" spcCol="1270" anchor="ctr" anchorCtr="0">
            <a:noAutofit/>
          </a:bodyPr>
          <a:lstStyle/>
          <a:p>
            <a:pPr marL="0" lvl="0" indent="0" algn="l" defTabSz="844550">
              <a:spcBef>
                <a:spcPct val="0"/>
              </a:spcBef>
              <a:spcAft>
                <a:spcPct val="35000"/>
              </a:spcAft>
              <a:buNone/>
            </a:pPr>
            <a:r>
              <a:rPr lang="en-US" sz="2400" kern="1200"/>
              <a:t>Stages </a:t>
            </a:r>
          </a:p>
        </p:txBody>
      </p:sp>
      <p:sp>
        <p:nvSpPr>
          <p:cNvPr id="69" name="Rectangle 68">
            <a:extLst>
              <a:ext uri="{FF2B5EF4-FFF2-40B4-BE49-F238E27FC236}">
                <a16:creationId xmlns:a16="http://schemas.microsoft.com/office/drawing/2014/main" id="{23437D9B-9E42-4BC5-A2F2-9540AE57AFC4}"/>
              </a:ext>
            </a:extLst>
          </p:cNvPr>
          <p:cNvSpPr/>
          <p:nvPr/>
        </p:nvSpPr>
        <p:spPr>
          <a:xfrm>
            <a:off x="6291494" y="2994996"/>
            <a:ext cx="5706828" cy="1129144"/>
          </a:xfrm>
          <a:prstGeom prst="rect">
            <a:avLst/>
          </a:prstGeom>
          <a:solidFill>
            <a:schemeClr val="bg1">
              <a:lumMod val="95000"/>
            </a:schemeClr>
          </a:solidFill>
          <a:ln w="19050">
            <a:noFill/>
          </a:ln>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82880" tIns="137160" rIns="182880" bIns="137160" numCol="1" spcCol="1270" anchor="ctr" anchorCtr="0">
            <a:noAutofit/>
          </a:bodyPr>
          <a:lstStyle/>
          <a:p>
            <a:pPr marL="0" lvl="0" indent="0" algn="l" defTabSz="844550">
              <a:spcBef>
                <a:spcPct val="0"/>
              </a:spcBef>
              <a:spcAft>
                <a:spcPct val="35000"/>
              </a:spcAft>
              <a:buNone/>
            </a:pPr>
            <a:r>
              <a:rPr lang="en-US" sz="2400" kern="1200"/>
              <a:t>Build and release tasks</a:t>
            </a:r>
          </a:p>
        </p:txBody>
      </p:sp>
      <p:sp>
        <p:nvSpPr>
          <p:cNvPr id="71" name="Rectangle 70">
            <a:extLst>
              <a:ext uri="{FF2B5EF4-FFF2-40B4-BE49-F238E27FC236}">
                <a16:creationId xmlns:a16="http://schemas.microsoft.com/office/drawing/2014/main" id="{7E1912C0-4991-44A8-B098-DDDE688AF209}"/>
              </a:ext>
            </a:extLst>
          </p:cNvPr>
          <p:cNvSpPr/>
          <p:nvPr/>
        </p:nvSpPr>
        <p:spPr>
          <a:xfrm>
            <a:off x="6291496" y="4305301"/>
            <a:ext cx="5706828" cy="1129144"/>
          </a:xfrm>
          <a:prstGeom prst="rect">
            <a:avLst/>
          </a:prstGeom>
          <a:solidFill>
            <a:schemeClr val="bg1">
              <a:lumMod val="95000"/>
            </a:schemeClr>
          </a:solidFill>
          <a:ln w="19050">
            <a:noFill/>
          </a:ln>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82880" tIns="137160" rIns="182880" bIns="137160" numCol="1" spcCol="1270" anchor="ctr" anchorCtr="0">
            <a:noAutofit/>
          </a:bodyPr>
          <a:lstStyle/>
          <a:p>
            <a:pPr marL="0" lvl="0" indent="0" algn="l" defTabSz="844550">
              <a:spcBef>
                <a:spcPct val="0"/>
              </a:spcBef>
              <a:spcAft>
                <a:spcPct val="35000"/>
              </a:spcAft>
              <a:buNone/>
            </a:pPr>
            <a:r>
              <a:rPr lang="en-US" sz="2400" kern="1200"/>
              <a:t>Traceability, auditability and security</a:t>
            </a:r>
          </a:p>
        </p:txBody>
      </p:sp>
    </p:spTree>
    <p:extLst>
      <p:ext uri="{BB962C8B-B14F-4D97-AF65-F5344CB8AC3E}">
        <p14:creationId xmlns:p14="http://schemas.microsoft.com/office/powerpoint/2010/main" val="1783628065"/>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359BF1-DFBD-478C-ACA3-333D99FCFEDF}"/>
              </a:ext>
            </a:extLst>
          </p:cNvPr>
          <p:cNvSpPr>
            <a:spLocks noGrp="1"/>
          </p:cNvSpPr>
          <p:nvPr>
            <p:ph type="title"/>
          </p:nvPr>
        </p:nvSpPr>
        <p:spPr/>
        <p:txBody>
          <a:bodyPr/>
          <a:lstStyle/>
          <a:p>
            <a:r>
              <a:rPr lang="en-US" b="1"/>
              <a:t>Release management tools  </a:t>
            </a:r>
            <a:endParaRPr lang="en-US"/>
          </a:p>
        </p:txBody>
      </p:sp>
      <p:sp>
        <p:nvSpPr>
          <p:cNvPr id="16" name="Rectangle 15">
            <a:extLst>
              <a:ext uri="{FF2B5EF4-FFF2-40B4-BE49-F238E27FC236}">
                <a16:creationId xmlns:a16="http://schemas.microsoft.com/office/drawing/2014/main" id="{62C8E93F-59F9-466B-A6AC-79455576CF90}"/>
              </a:ext>
            </a:extLst>
          </p:cNvPr>
          <p:cNvSpPr/>
          <p:nvPr/>
        </p:nvSpPr>
        <p:spPr>
          <a:xfrm>
            <a:off x="431800" y="1193800"/>
            <a:ext cx="11577638" cy="789551"/>
          </a:xfrm>
          <a:prstGeom prst="rect">
            <a:avLst/>
          </a:prstGeom>
          <a:solidFill>
            <a:schemeClr val="bg1">
              <a:lumMod val="95000"/>
            </a:schemeClr>
          </a:solidFill>
        </p:spPr>
        <p:txBody>
          <a:bodyPr wrap="square" lIns="137160" tIns="64008" rIns="137160" bIns="64008" anchor="ctr">
            <a:noAutofit/>
          </a:bodyPr>
          <a:lstStyle/>
          <a:p>
            <a:r>
              <a:rPr lang="en-US" sz="2600"/>
              <a:t>Jenkins</a:t>
            </a:r>
          </a:p>
        </p:txBody>
      </p:sp>
      <p:pic>
        <p:nvPicPr>
          <p:cNvPr id="1026" name="Picture 2" descr="Jenkins Logo ">
            <a:extLst>
              <a:ext uri="{FF2B5EF4-FFF2-40B4-BE49-F238E27FC236}">
                <a16:creationId xmlns:a16="http://schemas.microsoft.com/office/drawing/2014/main" id="{86002415-8D8F-4A82-BF43-6A496E91B94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9720910" y="1254034"/>
            <a:ext cx="2108988" cy="690028"/>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a:extLst>
              <a:ext uri="{FF2B5EF4-FFF2-40B4-BE49-F238E27FC236}">
                <a16:creationId xmlns:a16="http://schemas.microsoft.com/office/drawing/2014/main" id="{5BA480E7-072D-4880-A124-F377C99BCC80}"/>
              </a:ext>
            </a:extLst>
          </p:cNvPr>
          <p:cNvSpPr/>
          <p:nvPr/>
        </p:nvSpPr>
        <p:spPr>
          <a:xfrm>
            <a:off x="431800" y="2105230"/>
            <a:ext cx="11577638" cy="789551"/>
          </a:xfrm>
          <a:prstGeom prst="rect">
            <a:avLst/>
          </a:prstGeom>
          <a:solidFill>
            <a:schemeClr val="bg1">
              <a:lumMod val="95000"/>
            </a:schemeClr>
          </a:solidFill>
        </p:spPr>
        <p:txBody>
          <a:bodyPr wrap="square" lIns="137160" tIns="64008" rIns="137160" bIns="64008" anchor="ctr">
            <a:noAutofit/>
          </a:bodyPr>
          <a:lstStyle/>
          <a:p>
            <a:r>
              <a:rPr lang="en-US" sz="2600"/>
              <a:t>Circle CI </a:t>
            </a:r>
          </a:p>
        </p:txBody>
      </p:sp>
      <p:pic>
        <p:nvPicPr>
          <p:cNvPr id="1028" name="Picture 4" descr="Circle CI logo">
            <a:extLst>
              <a:ext uri="{FF2B5EF4-FFF2-40B4-BE49-F238E27FC236}">
                <a16:creationId xmlns:a16="http://schemas.microsoft.com/office/drawing/2014/main" id="{223E7FB2-1E7C-4583-8389-D1578DE1284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59136" y="2195887"/>
            <a:ext cx="2070762" cy="586716"/>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a:extLst>
              <a:ext uri="{FF2B5EF4-FFF2-40B4-BE49-F238E27FC236}">
                <a16:creationId xmlns:a16="http://schemas.microsoft.com/office/drawing/2014/main" id="{071EACB5-2BB5-4D25-A51D-A6EFAE73FC49}"/>
              </a:ext>
            </a:extLst>
          </p:cNvPr>
          <p:cNvSpPr/>
          <p:nvPr/>
        </p:nvSpPr>
        <p:spPr>
          <a:xfrm>
            <a:off x="431800" y="3016660"/>
            <a:ext cx="11577638" cy="789551"/>
          </a:xfrm>
          <a:prstGeom prst="rect">
            <a:avLst/>
          </a:prstGeom>
          <a:solidFill>
            <a:schemeClr val="bg1">
              <a:lumMod val="95000"/>
            </a:schemeClr>
          </a:solidFill>
        </p:spPr>
        <p:txBody>
          <a:bodyPr wrap="square" lIns="137160" tIns="64008" rIns="137160" bIns="64008" anchor="ctr">
            <a:noAutofit/>
          </a:bodyPr>
          <a:lstStyle/>
          <a:p>
            <a:r>
              <a:rPr lang="en-US" sz="2600"/>
              <a:t>Azure DevOps Pipelines</a:t>
            </a:r>
          </a:p>
        </p:txBody>
      </p:sp>
      <p:pic>
        <p:nvPicPr>
          <p:cNvPr id="13" name="Picture 12" descr="Azure Pipelines logo&#10;">
            <a:extLst>
              <a:ext uri="{FF2B5EF4-FFF2-40B4-BE49-F238E27FC236}">
                <a16:creationId xmlns:a16="http://schemas.microsoft.com/office/drawing/2014/main" id="{13D26C5F-D641-4FD6-900A-1BDECD144F88}"/>
              </a:ext>
            </a:extLst>
          </p:cNvPr>
          <p:cNvPicPr>
            <a:picLocks noChangeAspect="1"/>
          </p:cNvPicPr>
          <p:nvPr/>
        </p:nvPicPr>
        <p:blipFill>
          <a:blip r:embed="rId5"/>
          <a:stretch>
            <a:fillRect/>
          </a:stretch>
        </p:blipFill>
        <p:spPr>
          <a:xfrm>
            <a:off x="10501239" y="3031532"/>
            <a:ext cx="1328659" cy="765089"/>
          </a:xfrm>
          <a:prstGeom prst="rect">
            <a:avLst/>
          </a:prstGeom>
        </p:spPr>
      </p:pic>
      <p:sp>
        <p:nvSpPr>
          <p:cNvPr id="19" name="Rectangle 18">
            <a:extLst>
              <a:ext uri="{FF2B5EF4-FFF2-40B4-BE49-F238E27FC236}">
                <a16:creationId xmlns:a16="http://schemas.microsoft.com/office/drawing/2014/main" id="{85E84BE5-3A48-43D6-ADEA-02A7CC553316}"/>
              </a:ext>
            </a:extLst>
          </p:cNvPr>
          <p:cNvSpPr/>
          <p:nvPr/>
        </p:nvSpPr>
        <p:spPr>
          <a:xfrm>
            <a:off x="431800" y="3928090"/>
            <a:ext cx="11577638" cy="789551"/>
          </a:xfrm>
          <a:prstGeom prst="rect">
            <a:avLst/>
          </a:prstGeom>
          <a:solidFill>
            <a:schemeClr val="bg1">
              <a:lumMod val="95000"/>
            </a:schemeClr>
          </a:solidFill>
        </p:spPr>
        <p:txBody>
          <a:bodyPr wrap="square" lIns="137160" tIns="64008" rIns="137160" bIns="64008" anchor="ctr">
            <a:noAutofit/>
          </a:bodyPr>
          <a:lstStyle/>
          <a:p>
            <a:r>
              <a:rPr lang="en-US" sz="2600"/>
              <a:t>GitLab Pipelines</a:t>
            </a:r>
          </a:p>
        </p:txBody>
      </p:sp>
      <p:pic>
        <p:nvPicPr>
          <p:cNvPr id="30" name="Picture 29" descr="Gitlab logo">
            <a:extLst>
              <a:ext uri="{FF2B5EF4-FFF2-40B4-BE49-F238E27FC236}">
                <a16:creationId xmlns:a16="http://schemas.microsoft.com/office/drawing/2014/main" id="{080B724B-E891-4BED-BE4B-9B3BB1C5A51D}"/>
              </a:ext>
            </a:extLst>
          </p:cNvPr>
          <p:cNvPicPr>
            <a:picLocks noChangeAspect="1"/>
          </p:cNvPicPr>
          <p:nvPr/>
        </p:nvPicPr>
        <p:blipFill rotWithShape="1">
          <a:blip r:embed="rId6"/>
          <a:srcRect l="9160" t="16877" r="9160" b="16877"/>
          <a:stretch/>
        </p:blipFill>
        <p:spPr>
          <a:xfrm>
            <a:off x="9837266" y="3966002"/>
            <a:ext cx="1992632" cy="713726"/>
          </a:xfrm>
          <a:prstGeom prst="rect">
            <a:avLst/>
          </a:prstGeom>
        </p:spPr>
      </p:pic>
      <p:sp>
        <p:nvSpPr>
          <p:cNvPr id="20" name="Rectangle 19">
            <a:extLst>
              <a:ext uri="{FF2B5EF4-FFF2-40B4-BE49-F238E27FC236}">
                <a16:creationId xmlns:a16="http://schemas.microsoft.com/office/drawing/2014/main" id="{F1AC3992-142E-4A92-9325-B9607F6CBB55}"/>
              </a:ext>
            </a:extLst>
          </p:cNvPr>
          <p:cNvSpPr/>
          <p:nvPr/>
        </p:nvSpPr>
        <p:spPr>
          <a:xfrm>
            <a:off x="431800" y="4839520"/>
            <a:ext cx="11577638" cy="789551"/>
          </a:xfrm>
          <a:prstGeom prst="rect">
            <a:avLst/>
          </a:prstGeom>
          <a:solidFill>
            <a:schemeClr val="bg1">
              <a:lumMod val="95000"/>
            </a:schemeClr>
          </a:solidFill>
        </p:spPr>
        <p:txBody>
          <a:bodyPr wrap="square" lIns="137160" tIns="64008" rIns="137160" bIns="64008" anchor="ctr">
            <a:noAutofit/>
          </a:bodyPr>
          <a:lstStyle/>
          <a:p>
            <a:r>
              <a:rPr lang="en-US" sz="2600"/>
              <a:t>Atlassian Bamboo</a:t>
            </a:r>
          </a:p>
        </p:txBody>
      </p:sp>
      <p:pic>
        <p:nvPicPr>
          <p:cNvPr id="5" name="Picture 10" descr="Atlassian Bamboo logo">
            <a:extLst>
              <a:ext uri="{FF2B5EF4-FFF2-40B4-BE49-F238E27FC236}">
                <a16:creationId xmlns:a16="http://schemas.microsoft.com/office/drawing/2014/main" id="{6608436A-C1FC-4ECD-8178-711BB1B1679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91463" y="5031498"/>
            <a:ext cx="2238435" cy="403519"/>
          </a:xfrm>
          <a:prstGeom prst="rect">
            <a:avLst/>
          </a:prstGeom>
          <a:noFill/>
          <a:extLst>
            <a:ext uri="{909E8E84-426E-40DD-AFC4-6F175D3DCCD1}">
              <a14:hiddenFill xmlns:a14="http://schemas.microsoft.com/office/drawing/2010/main">
                <a:solidFill>
                  <a:srgbClr val="FFFFFF"/>
                </a:solidFill>
              </a14:hiddenFill>
            </a:ext>
          </a:extLst>
        </p:spPr>
      </p:pic>
      <p:sp>
        <p:nvSpPr>
          <p:cNvPr id="21" name="Rectangle 20">
            <a:extLst>
              <a:ext uri="{FF2B5EF4-FFF2-40B4-BE49-F238E27FC236}">
                <a16:creationId xmlns:a16="http://schemas.microsoft.com/office/drawing/2014/main" id="{F3901263-20DB-4B40-BED5-E97231D33133}"/>
              </a:ext>
            </a:extLst>
          </p:cNvPr>
          <p:cNvSpPr/>
          <p:nvPr/>
        </p:nvSpPr>
        <p:spPr>
          <a:xfrm>
            <a:off x="431799" y="5750949"/>
            <a:ext cx="11577638" cy="789551"/>
          </a:xfrm>
          <a:prstGeom prst="rect">
            <a:avLst/>
          </a:prstGeom>
          <a:solidFill>
            <a:schemeClr val="bg1">
              <a:lumMod val="95000"/>
            </a:schemeClr>
          </a:solidFill>
        </p:spPr>
        <p:txBody>
          <a:bodyPr wrap="square" lIns="137160" tIns="64008" rIns="137160" bIns="64008" anchor="ctr">
            <a:noAutofit/>
          </a:bodyPr>
          <a:lstStyle/>
          <a:p>
            <a:r>
              <a:rPr lang="en-US" sz="2600"/>
              <a:t>XL Deploy/XL Release</a:t>
            </a:r>
          </a:p>
        </p:txBody>
      </p:sp>
      <p:pic>
        <p:nvPicPr>
          <p:cNvPr id="4" name="Picture 8" descr="XL Deploy logo">
            <a:extLst>
              <a:ext uri="{FF2B5EF4-FFF2-40B4-BE49-F238E27FC236}">
                <a16:creationId xmlns:a16="http://schemas.microsoft.com/office/drawing/2014/main" id="{D6A701E0-D3CC-42D2-9B1E-007247ED12A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106020" y="5837575"/>
            <a:ext cx="1723878" cy="6008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0384538"/>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D8665D-5A50-4F07-9D33-48CCD3FD74C7}"/>
              </a:ext>
            </a:extLst>
          </p:cNvPr>
          <p:cNvSpPr>
            <a:spLocks noGrp="1"/>
          </p:cNvSpPr>
          <p:nvPr>
            <p:ph type="title"/>
          </p:nvPr>
        </p:nvSpPr>
        <p:spPr/>
        <p:txBody>
          <a:bodyPr/>
          <a:lstStyle/>
          <a:p>
            <a:r>
              <a:rPr lang="en-US"/>
              <a:t>Lesson 07: Module review and takeaways</a:t>
            </a:r>
          </a:p>
        </p:txBody>
      </p:sp>
      <p:pic>
        <p:nvPicPr>
          <p:cNvPr id="2" name="Picture 1" descr="Icon of a document with a checkmark">
            <a:extLst>
              <a:ext uri="{FF2B5EF4-FFF2-40B4-BE49-F238E27FC236}">
                <a16:creationId xmlns:a16="http://schemas.microsoft.com/office/drawing/2014/main" id="{149B31B8-6989-4B53-9E7C-B1871F609D32}"/>
              </a:ext>
            </a:extLst>
          </p:cNvPr>
          <p:cNvPicPr>
            <a:picLocks noChangeAspect="1"/>
          </p:cNvPicPr>
          <p:nvPr/>
        </p:nvPicPr>
        <p:blipFill>
          <a:blip r:embed="rId2"/>
          <a:stretch>
            <a:fillRect/>
          </a:stretch>
        </p:blipFill>
        <p:spPr>
          <a:xfrm>
            <a:off x="10557290" y="2980403"/>
            <a:ext cx="710785" cy="1033718"/>
          </a:xfrm>
          <a:prstGeom prst="rect">
            <a:avLst/>
          </a:prstGeom>
        </p:spPr>
      </p:pic>
    </p:spTree>
    <p:extLst>
      <p:ext uri="{BB962C8B-B14F-4D97-AF65-F5344CB8AC3E}">
        <p14:creationId xmlns:p14="http://schemas.microsoft.com/office/powerpoint/2010/main" val="564201075"/>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359BF1-DFBD-478C-ACA3-333D99FCFEDF}"/>
              </a:ext>
            </a:extLst>
          </p:cNvPr>
          <p:cNvSpPr>
            <a:spLocks noGrp="1"/>
          </p:cNvSpPr>
          <p:nvPr>
            <p:ph type="title"/>
          </p:nvPr>
        </p:nvSpPr>
        <p:spPr/>
        <p:txBody>
          <a:bodyPr/>
          <a:lstStyle/>
          <a:p>
            <a:r>
              <a:rPr lang="en-US" b="1"/>
              <a:t>What did you learn?</a:t>
            </a:r>
            <a:endParaRPr lang="en-US"/>
          </a:p>
        </p:txBody>
      </p:sp>
      <p:pic>
        <p:nvPicPr>
          <p:cNvPr id="47" name="Picture 46">
            <a:extLst>
              <a:ext uri="{FF2B5EF4-FFF2-40B4-BE49-F238E27FC236}">
                <a16:creationId xmlns:a16="http://schemas.microsoft.com/office/drawing/2014/main" id="{4AAB292E-9059-4BBA-8AD3-6387541978BE}"/>
              </a:ext>
            </a:extLst>
          </p:cNvPr>
          <p:cNvPicPr>
            <a:picLocks noChangeAspect="1"/>
          </p:cNvPicPr>
          <p:nvPr/>
        </p:nvPicPr>
        <p:blipFill>
          <a:blip r:embed="rId3"/>
          <a:stretch>
            <a:fillRect/>
          </a:stretch>
        </p:blipFill>
        <p:spPr>
          <a:xfrm>
            <a:off x="431799" y="1144587"/>
            <a:ext cx="655637" cy="655637"/>
          </a:xfrm>
          <a:prstGeom prst="rect">
            <a:avLst/>
          </a:prstGeom>
        </p:spPr>
      </p:pic>
      <p:sp>
        <p:nvSpPr>
          <p:cNvPr id="50" name="Rectangle 49">
            <a:extLst>
              <a:ext uri="{FF2B5EF4-FFF2-40B4-BE49-F238E27FC236}">
                <a16:creationId xmlns:a16="http://schemas.microsoft.com/office/drawing/2014/main" id="{CB468DB8-C87F-4E06-BD8B-43F3AF8DDF27}"/>
              </a:ext>
            </a:extLst>
          </p:cNvPr>
          <p:cNvSpPr/>
          <p:nvPr/>
        </p:nvSpPr>
        <p:spPr>
          <a:xfrm>
            <a:off x="1270000" y="1318517"/>
            <a:ext cx="10739438" cy="307777"/>
          </a:xfrm>
          <a:prstGeom prst="rect">
            <a:avLst/>
          </a:prstGeom>
        </p:spPr>
        <p:txBody>
          <a:bodyPr wrap="square" lIns="0" tIns="0" rIns="0" bIns="0" anchor="ctr">
            <a:spAutoFit/>
          </a:bodyPr>
          <a:lstStyle/>
          <a:p>
            <a:r>
              <a:rPr lang="en-US" sz="2000">
                <a:cs typeface="Segoe UI Semibold" panose="020B0702040204020203" pitchFamily="34" charset="0"/>
              </a:rPr>
              <a:t>Differentiate between a release and a deployment</a:t>
            </a:r>
          </a:p>
        </p:txBody>
      </p:sp>
      <p:pic>
        <p:nvPicPr>
          <p:cNvPr id="53" name="Picture 52">
            <a:extLst>
              <a:ext uri="{FF2B5EF4-FFF2-40B4-BE49-F238E27FC236}">
                <a16:creationId xmlns:a16="http://schemas.microsoft.com/office/drawing/2014/main" id="{7955EFE7-A589-474E-9E86-FE118A3AF77B}"/>
              </a:ext>
            </a:extLst>
          </p:cNvPr>
          <p:cNvPicPr>
            <a:picLocks noChangeAspect="1"/>
          </p:cNvPicPr>
          <p:nvPr/>
        </p:nvPicPr>
        <p:blipFill>
          <a:blip r:embed="rId4"/>
          <a:stretch>
            <a:fillRect/>
          </a:stretch>
        </p:blipFill>
        <p:spPr>
          <a:xfrm>
            <a:off x="431799" y="1946758"/>
            <a:ext cx="655637" cy="655637"/>
          </a:xfrm>
          <a:prstGeom prst="rect">
            <a:avLst/>
          </a:prstGeom>
        </p:spPr>
      </p:pic>
      <p:sp>
        <p:nvSpPr>
          <p:cNvPr id="56" name="Rectangle 55">
            <a:extLst>
              <a:ext uri="{FF2B5EF4-FFF2-40B4-BE49-F238E27FC236}">
                <a16:creationId xmlns:a16="http://schemas.microsoft.com/office/drawing/2014/main" id="{67AB407E-06FF-45FB-A06F-D456487E8AF7}"/>
              </a:ext>
            </a:extLst>
          </p:cNvPr>
          <p:cNvSpPr/>
          <p:nvPr/>
        </p:nvSpPr>
        <p:spPr>
          <a:xfrm>
            <a:off x="1270000" y="2120687"/>
            <a:ext cx="10739438" cy="307777"/>
          </a:xfrm>
          <a:prstGeom prst="rect">
            <a:avLst/>
          </a:prstGeom>
        </p:spPr>
        <p:txBody>
          <a:bodyPr wrap="square" lIns="0" tIns="0" rIns="0" bIns="0" anchor="ctr">
            <a:spAutoFit/>
          </a:bodyPr>
          <a:lstStyle/>
          <a:p>
            <a:r>
              <a:rPr lang="en-US" sz="2000">
                <a:cs typeface="Segoe UI Semibold" panose="020B0702040204020203" pitchFamily="34" charset="0"/>
              </a:rPr>
              <a:t>Define the components of a release pipeline </a:t>
            </a:r>
          </a:p>
        </p:txBody>
      </p:sp>
      <p:pic>
        <p:nvPicPr>
          <p:cNvPr id="59" name="Picture 58">
            <a:extLst>
              <a:ext uri="{FF2B5EF4-FFF2-40B4-BE49-F238E27FC236}">
                <a16:creationId xmlns:a16="http://schemas.microsoft.com/office/drawing/2014/main" id="{9C19DF10-1D8A-4074-AE0C-0804485BFBB3}"/>
              </a:ext>
            </a:extLst>
          </p:cNvPr>
          <p:cNvPicPr>
            <a:picLocks noChangeAspect="1"/>
          </p:cNvPicPr>
          <p:nvPr/>
        </p:nvPicPr>
        <p:blipFill>
          <a:blip r:embed="rId5"/>
          <a:stretch>
            <a:fillRect/>
          </a:stretch>
        </p:blipFill>
        <p:spPr>
          <a:xfrm>
            <a:off x="431799" y="2748929"/>
            <a:ext cx="655637" cy="655637"/>
          </a:xfrm>
          <a:prstGeom prst="rect">
            <a:avLst/>
          </a:prstGeom>
        </p:spPr>
      </p:pic>
      <p:sp>
        <p:nvSpPr>
          <p:cNvPr id="64" name="Rectangle 63">
            <a:extLst>
              <a:ext uri="{FF2B5EF4-FFF2-40B4-BE49-F238E27FC236}">
                <a16:creationId xmlns:a16="http://schemas.microsoft.com/office/drawing/2014/main" id="{40D7B747-2F6D-46D6-A62C-A0998829D3FE}"/>
              </a:ext>
            </a:extLst>
          </p:cNvPr>
          <p:cNvSpPr/>
          <p:nvPr/>
        </p:nvSpPr>
        <p:spPr>
          <a:xfrm>
            <a:off x="1270000" y="2922857"/>
            <a:ext cx="10739438" cy="307777"/>
          </a:xfrm>
          <a:prstGeom prst="rect">
            <a:avLst/>
          </a:prstGeom>
        </p:spPr>
        <p:txBody>
          <a:bodyPr wrap="square" lIns="0" tIns="0" rIns="0" bIns="0" anchor="ctr">
            <a:spAutoFit/>
          </a:bodyPr>
          <a:lstStyle/>
          <a:p>
            <a:r>
              <a:rPr lang="en-US" sz="2000">
                <a:cs typeface="Segoe UI Semibold" panose="020B0702040204020203" pitchFamily="34" charset="0"/>
              </a:rPr>
              <a:t>Explain things to consider when designing your release strategy</a:t>
            </a:r>
          </a:p>
        </p:txBody>
      </p:sp>
      <p:pic>
        <p:nvPicPr>
          <p:cNvPr id="65" name="Picture 64">
            <a:extLst>
              <a:ext uri="{FF2B5EF4-FFF2-40B4-BE49-F238E27FC236}">
                <a16:creationId xmlns:a16="http://schemas.microsoft.com/office/drawing/2014/main" id="{6F1FAF2E-8B11-411A-BACA-99A2D059DA5F}"/>
              </a:ext>
            </a:extLst>
          </p:cNvPr>
          <p:cNvPicPr>
            <a:picLocks noChangeAspect="1"/>
          </p:cNvPicPr>
          <p:nvPr/>
        </p:nvPicPr>
        <p:blipFill>
          <a:blip r:embed="rId6"/>
          <a:stretch>
            <a:fillRect/>
          </a:stretch>
        </p:blipFill>
        <p:spPr>
          <a:xfrm>
            <a:off x="431799" y="3551100"/>
            <a:ext cx="655637" cy="655637"/>
          </a:xfrm>
          <a:prstGeom prst="rect">
            <a:avLst/>
          </a:prstGeom>
        </p:spPr>
      </p:pic>
      <p:sp>
        <p:nvSpPr>
          <p:cNvPr id="66" name="Rectangle 65">
            <a:extLst>
              <a:ext uri="{FF2B5EF4-FFF2-40B4-BE49-F238E27FC236}">
                <a16:creationId xmlns:a16="http://schemas.microsoft.com/office/drawing/2014/main" id="{D4DB3205-5291-484C-8979-673A9DFF444C}"/>
              </a:ext>
            </a:extLst>
          </p:cNvPr>
          <p:cNvSpPr/>
          <p:nvPr/>
        </p:nvSpPr>
        <p:spPr>
          <a:xfrm>
            <a:off x="1270000" y="3725027"/>
            <a:ext cx="10739438" cy="307777"/>
          </a:xfrm>
          <a:prstGeom prst="rect">
            <a:avLst/>
          </a:prstGeom>
        </p:spPr>
        <p:txBody>
          <a:bodyPr wrap="square" lIns="0" tIns="0" rIns="0" bIns="0" anchor="ctr">
            <a:spAutoFit/>
          </a:bodyPr>
          <a:lstStyle/>
          <a:p>
            <a:r>
              <a:rPr lang="en-US" sz="2000">
                <a:cs typeface="Segoe UI Semibold" panose="020B0702040204020203" pitchFamily="34" charset="0"/>
              </a:rPr>
              <a:t>Classify a release versus a release process, and outline how to control the quality of both</a:t>
            </a:r>
          </a:p>
        </p:txBody>
      </p:sp>
      <p:pic>
        <p:nvPicPr>
          <p:cNvPr id="68" name="Picture 67">
            <a:extLst>
              <a:ext uri="{FF2B5EF4-FFF2-40B4-BE49-F238E27FC236}">
                <a16:creationId xmlns:a16="http://schemas.microsoft.com/office/drawing/2014/main" id="{C936E7BB-473D-4CD4-A4F5-0476612AD0F7}"/>
              </a:ext>
            </a:extLst>
          </p:cNvPr>
          <p:cNvPicPr>
            <a:picLocks noChangeAspect="1"/>
          </p:cNvPicPr>
          <p:nvPr/>
        </p:nvPicPr>
        <p:blipFill>
          <a:blip r:embed="rId7"/>
          <a:stretch>
            <a:fillRect/>
          </a:stretch>
        </p:blipFill>
        <p:spPr>
          <a:xfrm>
            <a:off x="431799" y="4353271"/>
            <a:ext cx="655637" cy="655637"/>
          </a:xfrm>
          <a:prstGeom prst="rect">
            <a:avLst/>
          </a:prstGeom>
        </p:spPr>
      </p:pic>
      <p:sp>
        <p:nvSpPr>
          <p:cNvPr id="69" name="Rectangle 68">
            <a:extLst>
              <a:ext uri="{FF2B5EF4-FFF2-40B4-BE49-F238E27FC236}">
                <a16:creationId xmlns:a16="http://schemas.microsoft.com/office/drawing/2014/main" id="{1BDFB1D4-245A-4AAE-ACDF-87AD7B58D478}"/>
              </a:ext>
            </a:extLst>
          </p:cNvPr>
          <p:cNvSpPr/>
          <p:nvPr/>
        </p:nvSpPr>
        <p:spPr>
          <a:xfrm>
            <a:off x="1270000" y="4527197"/>
            <a:ext cx="10739438" cy="307777"/>
          </a:xfrm>
          <a:prstGeom prst="rect">
            <a:avLst/>
          </a:prstGeom>
        </p:spPr>
        <p:txBody>
          <a:bodyPr wrap="square" lIns="0" tIns="0" rIns="0" bIns="0" anchor="ctr">
            <a:spAutoFit/>
          </a:bodyPr>
          <a:lstStyle/>
          <a:p>
            <a:r>
              <a:rPr lang="en-US" sz="2000">
                <a:cs typeface="Segoe UI Semibold" panose="020B0702040204020203" pitchFamily="34" charset="0"/>
              </a:rPr>
              <a:t>Describe the principle of release gates and how to deal with release notes and documentation </a:t>
            </a:r>
          </a:p>
        </p:txBody>
      </p:sp>
      <p:pic>
        <p:nvPicPr>
          <p:cNvPr id="70" name="Picture 69">
            <a:extLst>
              <a:ext uri="{FF2B5EF4-FFF2-40B4-BE49-F238E27FC236}">
                <a16:creationId xmlns:a16="http://schemas.microsoft.com/office/drawing/2014/main" id="{CF6AE6C6-2161-49CD-9B66-40E374928AD0}"/>
              </a:ext>
            </a:extLst>
          </p:cNvPr>
          <p:cNvPicPr>
            <a:picLocks noChangeAspect="1"/>
          </p:cNvPicPr>
          <p:nvPr/>
        </p:nvPicPr>
        <p:blipFill>
          <a:blip r:embed="rId8"/>
          <a:stretch>
            <a:fillRect/>
          </a:stretch>
        </p:blipFill>
        <p:spPr>
          <a:xfrm>
            <a:off x="431799" y="5155442"/>
            <a:ext cx="655637" cy="655637"/>
          </a:xfrm>
          <a:prstGeom prst="rect">
            <a:avLst/>
          </a:prstGeom>
        </p:spPr>
      </p:pic>
      <p:sp>
        <p:nvSpPr>
          <p:cNvPr id="72" name="Rectangle 71">
            <a:extLst>
              <a:ext uri="{FF2B5EF4-FFF2-40B4-BE49-F238E27FC236}">
                <a16:creationId xmlns:a16="http://schemas.microsoft.com/office/drawing/2014/main" id="{A664C7D8-CF88-4C32-9C43-7C01FA2A04F4}"/>
              </a:ext>
            </a:extLst>
          </p:cNvPr>
          <p:cNvSpPr/>
          <p:nvPr/>
        </p:nvSpPr>
        <p:spPr>
          <a:xfrm>
            <a:off x="1270000" y="5329368"/>
            <a:ext cx="10739438" cy="307777"/>
          </a:xfrm>
          <a:prstGeom prst="rect">
            <a:avLst/>
          </a:prstGeom>
        </p:spPr>
        <p:txBody>
          <a:bodyPr wrap="square" lIns="0" tIns="0" rIns="0" bIns="0" anchor="ctr">
            <a:spAutoFit/>
          </a:bodyPr>
          <a:lstStyle/>
          <a:p>
            <a:r>
              <a:rPr lang="en-US" sz="2000">
                <a:cs typeface="Segoe UI Semibold" panose="020B0702040204020203" pitchFamily="34" charset="0"/>
              </a:rPr>
              <a:t>Explain deployment patterns, both in the traditional sense and in the modern sense</a:t>
            </a:r>
          </a:p>
        </p:txBody>
      </p:sp>
      <p:pic>
        <p:nvPicPr>
          <p:cNvPr id="74" name="Picture 73">
            <a:extLst>
              <a:ext uri="{FF2B5EF4-FFF2-40B4-BE49-F238E27FC236}">
                <a16:creationId xmlns:a16="http://schemas.microsoft.com/office/drawing/2014/main" id="{9F2E50C9-F095-4651-8815-C047EA091D15}"/>
              </a:ext>
            </a:extLst>
          </p:cNvPr>
          <p:cNvPicPr>
            <a:picLocks noChangeAspect="1"/>
          </p:cNvPicPr>
          <p:nvPr/>
        </p:nvPicPr>
        <p:blipFill>
          <a:blip r:embed="rId9"/>
          <a:stretch>
            <a:fillRect/>
          </a:stretch>
        </p:blipFill>
        <p:spPr>
          <a:xfrm>
            <a:off x="431799" y="5957610"/>
            <a:ext cx="655637" cy="655637"/>
          </a:xfrm>
          <a:prstGeom prst="rect">
            <a:avLst/>
          </a:prstGeom>
        </p:spPr>
      </p:pic>
      <p:sp>
        <p:nvSpPr>
          <p:cNvPr id="76" name="Rectangle 75">
            <a:extLst>
              <a:ext uri="{FF2B5EF4-FFF2-40B4-BE49-F238E27FC236}">
                <a16:creationId xmlns:a16="http://schemas.microsoft.com/office/drawing/2014/main" id="{90320AC7-6D04-4547-A025-17EEA87CAB19}"/>
              </a:ext>
            </a:extLst>
          </p:cNvPr>
          <p:cNvSpPr/>
          <p:nvPr/>
        </p:nvSpPr>
        <p:spPr>
          <a:xfrm>
            <a:off x="1270000" y="6131540"/>
            <a:ext cx="10739438" cy="307777"/>
          </a:xfrm>
          <a:prstGeom prst="rect">
            <a:avLst/>
          </a:prstGeom>
        </p:spPr>
        <p:txBody>
          <a:bodyPr wrap="square" lIns="0" tIns="0" rIns="0" bIns="0" anchor="ctr">
            <a:spAutoFit/>
          </a:bodyPr>
          <a:lstStyle/>
          <a:p>
            <a:r>
              <a:rPr lang="en-US" sz="2000">
                <a:cs typeface="Segoe UI Semibold" panose="020B0702040204020203" pitchFamily="34" charset="0"/>
              </a:rPr>
              <a:t>Choose a release management tool</a:t>
            </a:r>
          </a:p>
        </p:txBody>
      </p:sp>
      <p:pic>
        <p:nvPicPr>
          <p:cNvPr id="5" name="Picture 4">
            <a:extLst>
              <a:ext uri="{FF2B5EF4-FFF2-40B4-BE49-F238E27FC236}">
                <a16:creationId xmlns:a16="http://schemas.microsoft.com/office/drawing/2014/main" id="{0CEE71EB-72CE-451D-AE5C-30CFDA3AB874}"/>
              </a:ext>
              <a:ext uri="{C183D7F6-B498-43B3-948B-1728B52AA6E4}">
                <adec:decorative xmlns:adec="http://schemas.microsoft.com/office/drawing/2017/decorative" val="1"/>
              </a:ext>
            </a:extLst>
          </p:cNvPr>
          <p:cNvPicPr>
            <a:picLocks noChangeAspect="1"/>
          </p:cNvPicPr>
          <p:nvPr/>
        </p:nvPicPr>
        <p:blipFill>
          <a:blip r:embed="rId10"/>
          <a:stretch>
            <a:fillRect/>
          </a:stretch>
        </p:blipFill>
        <p:spPr>
          <a:xfrm>
            <a:off x="1270000" y="1873491"/>
            <a:ext cx="10751820" cy="4032504"/>
          </a:xfrm>
          <a:prstGeom prst="rect">
            <a:avLst/>
          </a:prstGeom>
        </p:spPr>
      </p:pic>
    </p:spTree>
    <p:extLst>
      <p:ext uri="{BB962C8B-B14F-4D97-AF65-F5344CB8AC3E}">
        <p14:creationId xmlns:p14="http://schemas.microsoft.com/office/powerpoint/2010/main" val="2201136528"/>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359BF1-DFBD-478C-ACA3-333D99FCFEDF}"/>
              </a:ext>
            </a:extLst>
          </p:cNvPr>
          <p:cNvSpPr>
            <a:spLocks noGrp="1"/>
          </p:cNvSpPr>
          <p:nvPr>
            <p:ph type="title"/>
          </p:nvPr>
        </p:nvSpPr>
        <p:spPr/>
        <p:txBody>
          <a:bodyPr/>
          <a:lstStyle/>
          <a:p>
            <a:r>
              <a:rPr lang="en-US" b="1"/>
              <a:t>Module review questions</a:t>
            </a:r>
            <a:endParaRPr lang="en-US"/>
          </a:p>
        </p:txBody>
      </p:sp>
      <p:pic>
        <p:nvPicPr>
          <p:cNvPr id="3" name="Picture 2">
            <a:extLst>
              <a:ext uri="{FF2B5EF4-FFF2-40B4-BE49-F238E27FC236}">
                <a16:creationId xmlns:a16="http://schemas.microsoft.com/office/drawing/2014/main" id="{60427D27-3742-485B-8DB3-142BF71DF49D}"/>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431428" y="1166476"/>
            <a:ext cx="915924" cy="915924"/>
          </a:xfrm>
          <a:prstGeom prst="rect">
            <a:avLst/>
          </a:prstGeom>
        </p:spPr>
      </p:pic>
      <p:sp>
        <p:nvSpPr>
          <p:cNvPr id="4" name="Oval 3">
            <a:extLst>
              <a:ext uri="{FF2B5EF4-FFF2-40B4-BE49-F238E27FC236}">
                <a16:creationId xmlns:a16="http://schemas.microsoft.com/office/drawing/2014/main" id="{3B3FC0B6-329F-4215-9FD7-0FBF1F7348AF}"/>
              </a:ext>
            </a:extLst>
          </p:cNvPr>
          <p:cNvSpPr/>
          <p:nvPr/>
        </p:nvSpPr>
        <p:spPr bwMode="auto">
          <a:xfrm rot="10800000" flipV="1">
            <a:off x="499585" y="1235395"/>
            <a:ext cx="778086" cy="778086"/>
          </a:xfrm>
          <a:prstGeom prst="ellipse">
            <a:avLst/>
          </a:prstGeom>
          <a:noFill/>
          <a:ln w="28575">
            <a:no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600" b="1">
                <a:solidFill>
                  <a:schemeClr val="tx1"/>
                </a:solidFill>
                <a:latin typeface="+mj-lt"/>
                <a:ea typeface="Segoe UI" pitchFamily="34" charset="0"/>
                <a:cs typeface="Segoe UI" pitchFamily="34" charset="0"/>
              </a:rPr>
              <a:t>1</a:t>
            </a:r>
          </a:p>
        </p:txBody>
      </p:sp>
      <p:sp>
        <p:nvSpPr>
          <p:cNvPr id="33" name="Rectangle 32">
            <a:extLst>
              <a:ext uri="{FF2B5EF4-FFF2-40B4-BE49-F238E27FC236}">
                <a16:creationId xmlns:a16="http://schemas.microsoft.com/office/drawing/2014/main" id="{23EDC343-5A5F-4132-ADF2-85A6D4E02449}"/>
              </a:ext>
            </a:extLst>
          </p:cNvPr>
          <p:cNvSpPr/>
          <p:nvPr/>
        </p:nvSpPr>
        <p:spPr>
          <a:xfrm>
            <a:off x="1509487" y="1255107"/>
            <a:ext cx="10495560" cy="738664"/>
          </a:xfrm>
          <a:prstGeom prst="rect">
            <a:avLst/>
          </a:prstGeom>
        </p:spPr>
        <p:txBody>
          <a:bodyPr wrap="square" lIns="0" tIns="0" rIns="0" bIns="0" anchor="ctr">
            <a:spAutoFit/>
          </a:bodyPr>
          <a:lstStyle/>
          <a:p>
            <a:r>
              <a:rPr lang="en-US" sz="2400">
                <a:cs typeface="Segoe UI Semibold" panose="020B0702040204020203" pitchFamily="34" charset="0"/>
              </a:rPr>
              <a:t>Would adding a feature flag increase or decrease the cyclomatic complexity of the code?</a:t>
            </a:r>
          </a:p>
        </p:txBody>
      </p:sp>
      <p:cxnSp>
        <p:nvCxnSpPr>
          <p:cNvPr id="34" name="Straight Connector 33">
            <a:extLst>
              <a:ext uri="{FF2B5EF4-FFF2-40B4-BE49-F238E27FC236}">
                <a16:creationId xmlns:a16="http://schemas.microsoft.com/office/drawing/2014/main" id="{8EF7A8CC-778A-4396-A757-D1B95B7A1C88}"/>
              </a:ext>
              <a:ext uri="{C183D7F6-B498-43B3-948B-1728B52AA6E4}">
                <adec:decorative xmlns:adec="http://schemas.microsoft.com/office/drawing/2017/decorative" val="1"/>
              </a:ext>
            </a:extLst>
          </p:cNvPr>
          <p:cNvCxnSpPr>
            <a:cxnSpLocks/>
          </p:cNvCxnSpPr>
          <p:nvPr/>
        </p:nvCxnSpPr>
        <p:spPr>
          <a:xfrm flipV="1">
            <a:off x="1509487" y="2181528"/>
            <a:ext cx="1049556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EEBC39B6-3DCE-4B97-8239-01325BBA402B}"/>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431428" y="2280656"/>
            <a:ext cx="915924" cy="915924"/>
          </a:xfrm>
          <a:prstGeom prst="rect">
            <a:avLst/>
          </a:prstGeom>
        </p:spPr>
      </p:pic>
      <p:sp>
        <p:nvSpPr>
          <p:cNvPr id="6" name="Oval 5">
            <a:extLst>
              <a:ext uri="{FF2B5EF4-FFF2-40B4-BE49-F238E27FC236}">
                <a16:creationId xmlns:a16="http://schemas.microsoft.com/office/drawing/2014/main" id="{3F93E11F-2357-4ADD-A7AA-FE6AFC46F95F}"/>
              </a:ext>
            </a:extLst>
          </p:cNvPr>
          <p:cNvSpPr/>
          <p:nvPr/>
        </p:nvSpPr>
        <p:spPr bwMode="auto">
          <a:xfrm rot="10800000" flipV="1">
            <a:off x="499585" y="2349575"/>
            <a:ext cx="778086" cy="778086"/>
          </a:xfrm>
          <a:prstGeom prst="ellipse">
            <a:avLst/>
          </a:prstGeom>
          <a:noFill/>
          <a:ln w="28575">
            <a:no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600" b="1">
                <a:solidFill>
                  <a:schemeClr val="tx1"/>
                </a:solidFill>
                <a:latin typeface="+mj-lt"/>
                <a:ea typeface="Segoe UI" pitchFamily="34" charset="0"/>
                <a:cs typeface="Segoe UI" pitchFamily="34" charset="0"/>
              </a:rPr>
              <a:t>2</a:t>
            </a:r>
          </a:p>
        </p:txBody>
      </p:sp>
      <p:sp>
        <p:nvSpPr>
          <p:cNvPr id="36" name="Rectangle 35">
            <a:extLst>
              <a:ext uri="{FF2B5EF4-FFF2-40B4-BE49-F238E27FC236}">
                <a16:creationId xmlns:a16="http://schemas.microsoft.com/office/drawing/2014/main" id="{92198EB4-7094-4EC0-A5C5-F3515407B5B5}"/>
              </a:ext>
            </a:extLst>
          </p:cNvPr>
          <p:cNvSpPr/>
          <p:nvPr/>
        </p:nvSpPr>
        <p:spPr>
          <a:xfrm>
            <a:off x="1509487" y="2553953"/>
            <a:ext cx="10495560" cy="369332"/>
          </a:xfrm>
          <a:prstGeom prst="rect">
            <a:avLst/>
          </a:prstGeom>
        </p:spPr>
        <p:txBody>
          <a:bodyPr wrap="square" lIns="0" tIns="0" rIns="0" bIns="0" anchor="ctr">
            <a:spAutoFit/>
          </a:bodyPr>
          <a:lstStyle/>
          <a:p>
            <a:r>
              <a:rPr lang="en-US" sz="2400">
                <a:cs typeface="Segoe UI Semibold" panose="020B0702040204020203" pitchFamily="34" charset="0"/>
              </a:rPr>
              <a:t>Would adding a feature flag increase or decrease technical debt?</a:t>
            </a:r>
          </a:p>
        </p:txBody>
      </p:sp>
      <p:cxnSp>
        <p:nvCxnSpPr>
          <p:cNvPr id="37" name="Straight Connector 36">
            <a:extLst>
              <a:ext uri="{FF2B5EF4-FFF2-40B4-BE49-F238E27FC236}">
                <a16:creationId xmlns:a16="http://schemas.microsoft.com/office/drawing/2014/main" id="{4C29A86A-B183-4E90-B85B-E5EEEAAF0784}"/>
              </a:ext>
              <a:ext uri="{C183D7F6-B498-43B3-948B-1728B52AA6E4}">
                <adec:decorative xmlns:adec="http://schemas.microsoft.com/office/drawing/2017/decorative" val="1"/>
              </a:ext>
            </a:extLst>
          </p:cNvPr>
          <p:cNvCxnSpPr>
            <a:cxnSpLocks/>
          </p:cNvCxnSpPr>
          <p:nvPr/>
        </p:nvCxnSpPr>
        <p:spPr>
          <a:xfrm flipV="1">
            <a:off x="1509487" y="3295708"/>
            <a:ext cx="1049556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F8F0F615-CA3F-45F1-809D-C76834FBB1BF}"/>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431428" y="3394836"/>
            <a:ext cx="915924" cy="915924"/>
          </a:xfrm>
          <a:prstGeom prst="rect">
            <a:avLst/>
          </a:prstGeom>
        </p:spPr>
      </p:pic>
      <p:sp>
        <p:nvSpPr>
          <p:cNvPr id="8" name="Oval 7">
            <a:extLst>
              <a:ext uri="{FF2B5EF4-FFF2-40B4-BE49-F238E27FC236}">
                <a16:creationId xmlns:a16="http://schemas.microsoft.com/office/drawing/2014/main" id="{7171648D-EE7D-45B8-B3D7-3DB328D8825B}"/>
              </a:ext>
            </a:extLst>
          </p:cNvPr>
          <p:cNvSpPr/>
          <p:nvPr/>
        </p:nvSpPr>
        <p:spPr bwMode="auto">
          <a:xfrm rot="10800000" flipV="1">
            <a:off x="499585" y="3463755"/>
            <a:ext cx="778086" cy="778086"/>
          </a:xfrm>
          <a:prstGeom prst="ellipse">
            <a:avLst/>
          </a:prstGeom>
          <a:noFill/>
          <a:ln w="28575">
            <a:no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600" b="1">
                <a:solidFill>
                  <a:schemeClr val="tx1"/>
                </a:solidFill>
                <a:latin typeface="+mj-lt"/>
                <a:ea typeface="Segoe UI" pitchFamily="34" charset="0"/>
                <a:cs typeface="Segoe UI" pitchFamily="34" charset="0"/>
              </a:rPr>
              <a:t>3</a:t>
            </a:r>
          </a:p>
        </p:txBody>
      </p:sp>
      <p:sp>
        <p:nvSpPr>
          <p:cNvPr id="39" name="Rectangle 38">
            <a:extLst>
              <a:ext uri="{FF2B5EF4-FFF2-40B4-BE49-F238E27FC236}">
                <a16:creationId xmlns:a16="http://schemas.microsoft.com/office/drawing/2014/main" id="{CF720017-3EA8-4CF0-BBA6-BB5A0B806B41}"/>
              </a:ext>
            </a:extLst>
          </p:cNvPr>
          <p:cNvSpPr/>
          <p:nvPr/>
        </p:nvSpPr>
        <p:spPr>
          <a:xfrm>
            <a:off x="1509487" y="3483467"/>
            <a:ext cx="10495560" cy="738664"/>
          </a:xfrm>
          <a:prstGeom prst="rect">
            <a:avLst/>
          </a:prstGeom>
        </p:spPr>
        <p:txBody>
          <a:bodyPr wrap="square" lIns="0" tIns="0" rIns="0" bIns="0" anchor="ctr">
            <a:spAutoFit/>
          </a:bodyPr>
          <a:lstStyle/>
          <a:p>
            <a:r>
              <a:rPr lang="en-US" sz="2400">
                <a:cs typeface="Segoe UI Semibold" panose="020B0702040204020203" pitchFamily="34" charset="0"/>
              </a:rPr>
              <a:t>You plan to slowly increase the traffic to a newer version of your site. What type of deployment pattern is this?</a:t>
            </a:r>
          </a:p>
        </p:txBody>
      </p:sp>
      <p:cxnSp>
        <p:nvCxnSpPr>
          <p:cNvPr id="40" name="Straight Connector 39">
            <a:extLst>
              <a:ext uri="{FF2B5EF4-FFF2-40B4-BE49-F238E27FC236}">
                <a16:creationId xmlns:a16="http://schemas.microsoft.com/office/drawing/2014/main" id="{C0397E63-7F95-410C-A4E0-964A8CABCDE1}"/>
              </a:ext>
              <a:ext uri="{C183D7F6-B498-43B3-948B-1728B52AA6E4}">
                <adec:decorative xmlns:adec="http://schemas.microsoft.com/office/drawing/2017/decorative" val="1"/>
              </a:ext>
            </a:extLst>
          </p:cNvPr>
          <p:cNvCxnSpPr>
            <a:cxnSpLocks/>
          </p:cNvCxnSpPr>
          <p:nvPr/>
        </p:nvCxnSpPr>
        <p:spPr>
          <a:xfrm flipV="1">
            <a:off x="1509487" y="4409888"/>
            <a:ext cx="1049556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AA2EA41D-62D6-472B-83D8-3776E32FB4A2}"/>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431428" y="4509016"/>
            <a:ext cx="915924" cy="915924"/>
          </a:xfrm>
          <a:prstGeom prst="rect">
            <a:avLst/>
          </a:prstGeom>
        </p:spPr>
      </p:pic>
      <p:sp>
        <p:nvSpPr>
          <p:cNvPr id="10" name="Oval 9">
            <a:extLst>
              <a:ext uri="{FF2B5EF4-FFF2-40B4-BE49-F238E27FC236}">
                <a16:creationId xmlns:a16="http://schemas.microsoft.com/office/drawing/2014/main" id="{BB2CF901-3923-41D6-BB8D-EC8DEAB66189}"/>
              </a:ext>
            </a:extLst>
          </p:cNvPr>
          <p:cNvSpPr/>
          <p:nvPr/>
        </p:nvSpPr>
        <p:spPr bwMode="auto">
          <a:xfrm rot="10800000" flipV="1">
            <a:off x="499585" y="4577935"/>
            <a:ext cx="778086" cy="778086"/>
          </a:xfrm>
          <a:prstGeom prst="ellipse">
            <a:avLst/>
          </a:prstGeom>
          <a:noFill/>
          <a:ln w="28575">
            <a:no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600" b="1">
                <a:solidFill>
                  <a:schemeClr val="tx1"/>
                </a:solidFill>
                <a:latin typeface="+mj-lt"/>
                <a:ea typeface="Segoe UI" pitchFamily="34" charset="0"/>
                <a:cs typeface="Segoe UI" pitchFamily="34" charset="0"/>
              </a:rPr>
              <a:t>4</a:t>
            </a:r>
          </a:p>
        </p:txBody>
      </p:sp>
      <p:sp>
        <p:nvSpPr>
          <p:cNvPr id="42" name="Rectangle 41">
            <a:extLst>
              <a:ext uri="{FF2B5EF4-FFF2-40B4-BE49-F238E27FC236}">
                <a16:creationId xmlns:a16="http://schemas.microsoft.com/office/drawing/2014/main" id="{2AA689ED-45D9-40B0-9A83-935DE684951C}"/>
              </a:ext>
            </a:extLst>
          </p:cNvPr>
          <p:cNvSpPr/>
          <p:nvPr/>
        </p:nvSpPr>
        <p:spPr>
          <a:xfrm>
            <a:off x="1509487" y="4782313"/>
            <a:ext cx="10495560" cy="369332"/>
          </a:xfrm>
          <a:prstGeom prst="rect">
            <a:avLst/>
          </a:prstGeom>
        </p:spPr>
        <p:txBody>
          <a:bodyPr wrap="square" lIns="0" tIns="0" rIns="0" bIns="0" anchor="ctr">
            <a:spAutoFit/>
          </a:bodyPr>
          <a:lstStyle/>
          <a:p>
            <a:r>
              <a:rPr lang="en-US" sz="2400">
                <a:cs typeface="Segoe UI Semibold" panose="020B0702040204020203" pitchFamily="34" charset="0"/>
              </a:rPr>
              <a:t>When you want to change an immutable object of any type, what do you do?</a:t>
            </a:r>
          </a:p>
        </p:txBody>
      </p:sp>
      <p:cxnSp>
        <p:nvCxnSpPr>
          <p:cNvPr id="26" name="Straight Connector 25">
            <a:extLst>
              <a:ext uri="{FF2B5EF4-FFF2-40B4-BE49-F238E27FC236}">
                <a16:creationId xmlns:a16="http://schemas.microsoft.com/office/drawing/2014/main" id="{4378969D-4417-4299-B1FC-1C995A253A50}"/>
              </a:ext>
              <a:ext uri="{C183D7F6-B498-43B3-948B-1728B52AA6E4}">
                <adec:decorative xmlns:adec="http://schemas.microsoft.com/office/drawing/2017/decorative" val="1"/>
              </a:ext>
            </a:extLst>
          </p:cNvPr>
          <p:cNvCxnSpPr>
            <a:cxnSpLocks/>
          </p:cNvCxnSpPr>
          <p:nvPr/>
        </p:nvCxnSpPr>
        <p:spPr>
          <a:xfrm flipV="1">
            <a:off x="1509487" y="5524068"/>
            <a:ext cx="1049556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45" name="Picture 44">
            <a:extLst>
              <a:ext uri="{FF2B5EF4-FFF2-40B4-BE49-F238E27FC236}">
                <a16:creationId xmlns:a16="http://schemas.microsoft.com/office/drawing/2014/main" id="{6707B7A1-BD52-4660-826C-D8E09F00A782}"/>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431428" y="5623195"/>
            <a:ext cx="915924" cy="915924"/>
          </a:xfrm>
          <a:prstGeom prst="rect">
            <a:avLst/>
          </a:prstGeom>
        </p:spPr>
      </p:pic>
      <p:sp>
        <p:nvSpPr>
          <p:cNvPr id="46" name="Oval 45">
            <a:extLst>
              <a:ext uri="{FF2B5EF4-FFF2-40B4-BE49-F238E27FC236}">
                <a16:creationId xmlns:a16="http://schemas.microsoft.com/office/drawing/2014/main" id="{63670B6C-6EAA-4386-9613-A757E3C7F418}"/>
              </a:ext>
            </a:extLst>
          </p:cNvPr>
          <p:cNvSpPr/>
          <p:nvPr/>
        </p:nvSpPr>
        <p:spPr bwMode="auto">
          <a:xfrm rot="10800000" flipV="1">
            <a:off x="499585" y="5692114"/>
            <a:ext cx="778086" cy="778086"/>
          </a:xfrm>
          <a:prstGeom prst="ellipse">
            <a:avLst/>
          </a:prstGeom>
          <a:noFill/>
          <a:ln w="28575">
            <a:no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600" b="1">
                <a:solidFill>
                  <a:schemeClr val="tx1"/>
                </a:solidFill>
                <a:latin typeface="+mj-lt"/>
                <a:ea typeface="Segoe UI" pitchFamily="34" charset="0"/>
                <a:cs typeface="Segoe UI" pitchFamily="34" charset="0"/>
              </a:rPr>
              <a:t>5</a:t>
            </a:r>
          </a:p>
        </p:txBody>
      </p:sp>
      <p:sp>
        <p:nvSpPr>
          <p:cNvPr id="44" name="Rectangle 43">
            <a:extLst>
              <a:ext uri="{FF2B5EF4-FFF2-40B4-BE49-F238E27FC236}">
                <a16:creationId xmlns:a16="http://schemas.microsoft.com/office/drawing/2014/main" id="{AB03A115-8F70-478D-8AE9-40A4BFAC39F6}"/>
              </a:ext>
            </a:extLst>
          </p:cNvPr>
          <p:cNvSpPr/>
          <p:nvPr/>
        </p:nvSpPr>
        <p:spPr>
          <a:xfrm>
            <a:off x="1509487" y="5711826"/>
            <a:ext cx="10495560" cy="738664"/>
          </a:xfrm>
          <a:prstGeom prst="rect">
            <a:avLst/>
          </a:prstGeom>
        </p:spPr>
        <p:txBody>
          <a:bodyPr wrap="square" lIns="0" tIns="0" rIns="0" bIns="0" anchor="ctr">
            <a:spAutoFit/>
          </a:bodyPr>
          <a:lstStyle/>
          <a:p>
            <a:r>
              <a:rPr lang="en-US" sz="2400">
                <a:cs typeface="Segoe UI Semibold" panose="020B0702040204020203" pitchFamily="34" charset="0"/>
              </a:rPr>
              <a:t>What can you use to prevent a deployment in Azure DevOps when a security testing tool finds a compliance problem?</a:t>
            </a:r>
          </a:p>
        </p:txBody>
      </p:sp>
    </p:spTree>
    <p:extLst>
      <p:ext uri="{BB962C8B-B14F-4D97-AF65-F5344CB8AC3E}">
        <p14:creationId xmlns:p14="http://schemas.microsoft.com/office/powerpoint/2010/main" val="316322398"/>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D8665D-5A50-4F07-9D33-48CCD3FD74C7}"/>
              </a:ext>
            </a:extLst>
          </p:cNvPr>
          <p:cNvSpPr>
            <a:spLocks noGrp="1"/>
          </p:cNvSpPr>
          <p:nvPr>
            <p:ph type="title"/>
          </p:nvPr>
        </p:nvSpPr>
        <p:spPr/>
        <p:txBody>
          <a:bodyPr/>
          <a:lstStyle/>
          <a:p>
            <a:r>
              <a:rPr lang="en-US"/>
              <a:t>Lesson 02: Introduction to continuous delivery</a:t>
            </a:r>
          </a:p>
        </p:txBody>
      </p:sp>
      <p:pic>
        <p:nvPicPr>
          <p:cNvPr id="3" name="Picture 2" descr="Icon of a series of circles arranged in a circular pattern">
            <a:extLst>
              <a:ext uri="{FF2B5EF4-FFF2-40B4-BE49-F238E27FC236}">
                <a16:creationId xmlns:a16="http://schemas.microsoft.com/office/drawing/2014/main" id="{0BD08E04-7630-4A1F-9202-93EE84292564}"/>
              </a:ext>
            </a:extLst>
          </p:cNvPr>
          <p:cNvPicPr>
            <a:picLocks noChangeAspect="1"/>
          </p:cNvPicPr>
          <p:nvPr/>
        </p:nvPicPr>
        <p:blipFill>
          <a:blip r:embed="rId2"/>
          <a:stretch>
            <a:fillRect/>
          </a:stretch>
        </p:blipFill>
        <p:spPr>
          <a:xfrm>
            <a:off x="10378440" y="2916936"/>
            <a:ext cx="1158032" cy="1158032"/>
          </a:xfrm>
          <a:prstGeom prst="rect">
            <a:avLst/>
          </a:prstGeom>
        </p:spPr>
      </p:pic>
    </p:spTree>
    <p:extLst>
      <p:ext uri="{BB962C8B-B14F-4D97-AF65-F5344CB8AC3E}">
        <p14:creationId xmlns:p14="http://schemas.microsoft.com/office/powerpoint/2010/main" val="3746766023"/>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Traditional IT company</a:t>
            </a:r>
            <a:endParaRPr lang="nl-NL"/>
          </a:p>
        </p:txBody>
      </p:sp>
      <p:sp>
        <p:nvSpPr>
          <p:cNvPr id="7" name="Rectangle 6">
            <a:extLst>
              <a:ext uri="{FF2B5EF4-FFF2-40B4-BE49-F238E27FC236}">
                <a16:creationId xmlns:a16="http://schemas.microsoft.com/office/drawing/2014/main" id="{E90765FD-FD94-43F1-B52A-09EF0B8B4F1C}"/>
              </a:ext>
            </a:extLst>
          </p:cNvPr>
          <p:cNvSpPr>
            <a:spLocks/>
          </p:cNvSpPr>
          <p:nvPr/>
        </p:nvSpPr>
        <p:spPr bwMode="auto">
          <a:xfrm>
            <a:off x="431800" y="1192214"/>
            <a:ext cx="3957638" cy="124197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91440" rIns="137160" bIns="91440" numCol="1" spcCol="0" rtlCol="0" fromWordArt="0" anchor="ctr" anchorCtr="0" forceAA="0" compatLnSpc="1">
            <a:prstTxWarp prst="textNoShape">
              <a:avLst/>
            </a:prstTxWarp>
            <a:noAutofit/>
          </a:bodyPr>
          <a:lstStyle/>
          <a:p>
            <a:pPr defTabSz="932472" fontAlgn="base">
              <a:spcBef>
                <a:spcPct val="0"/>
              </a:spcBef>
              <a:spcAft>
                <a:spcPct val="0"/>
              </a:spcAft>
            </a:pPr>
            <a:r>
              <a:rPr lang="en-US" sz="2000">
                <a:solidFill>
                  <a:schemeClr val="tx1"/>
                </a:solidFill>
                <a:ea typeface="Segoe UI" pitchFamily="34" charset="0"/>
                <a:cs typeface="Segoe UI" pitchFamily="34" charset="0"/>
              </a:rPr>
              <a:t>A fair amount of hotfixes and change requests for production</a:t>
            </a:r>
          </a:p>
        </p:txBody>
      </p:sp>
      <p:sp>
        <p:nvSpPr>
          <p:cNvPr id="8" name="Rectangle 7">
            <a:extLst>
              <a:ext uri="{FF2B5EF4-FFF2-40B4-BE49-F238E27FC236}">
                <a16:creationId xmlns:a16="http://schemas.microsoft.com/office/drawing/2014/main" id="{F94ED6EE-11DB-4135-84D5-547BBBF7B99E}"/>
              </a:ext>
            </a:extLst>
          </p:cNvPr>
          <p:cNvSpPr>
            <a:spLocks/>
          </p:cNvSpPr>
          <p:nvPr/>
        </p:nvSpPr>
        <p:spPr bwMode="auto">
          <a:xfrm>
            <a:off x="431800" y="2562572"/>
            <a:ext cx="3957638" cy="124197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91440" rIns="137160" bIns="91440" numCol="1" spcCol="0" rtlCol="0" fromWordArt="0" anchor="ctr" anchorCtr="0" forceAA="0" compatLnSpc="1">
            <a:prstTxWarp prst="textNoShape">
              <a:avLst/>
            </a:prstTxWarp>
            <a:noAutofit/>
          </a:bodyPr>
          <a:lstStyle/>
          <a:p>
            <a:pPr defTabSz="932472" fontAlgn="base">
              <a:spcBef>
                <a:spcPct val="0"/>
              </a:spcBef>
              <a:spcAft>
                <a:spcPct val="0"/>
              </a:spcAft>
            </a:pPr>
            <a:r>
              <a:rPr lang="en-US" sz="2000">
                <a:solidFill>
                  <a:schemeClr val="tx1"/>
                </a:solidFill>
                <a:ea typeface="Segoe UI" pitchFamily="34" charset="0"/>
                <a:cs typeface="Segoe UI" pitchFamily="34" charset="0"/>
              </a:rPr>
              <a:t>Many scope changes during </a:t>
            </a:r>
            <a:br>
              <a:rPr lang="en-US" sz="2000">
                <a:solidFill>
                  <a:schemeClr val="tx1"/>
                </a:solidFill>
                <a:ea typeface="Segoe UI" pitchFamily="34" charset="0"/>
                <a:cs typeface="Segoe UI" pitchFamily="34" charset="0"/>
              </a:rPr>
            </a:br>
            <a:r>
              <a:rPr lang="en-US" sz="2000">
                <a:solidFill>
                  <a:schemeClr val="tx1"/>
                </a:solidFill>
                <a:ea typeface="Segoe UI" pitchFamily="34" charset="0"/>
                <a:cs typeface="Segoe UI" pitchFamily="34" charset="0"/>
              </a:rPr>
              <a:t>a project</a:t>
            </a:r>
          </a:p>
        </p:txBody>
      </p:sp>
      <p:sp>
        <p:nvSpPr>
          <p:cNvPr id="9" name="Rectangle 8">
            <a:extLst>
              <a:ext uri="{FF2B5EF4-FFF2-40B4-BE49-F238E27FC236}">
                <a16:creationId xmlns:a16="http://schemas.microsoft.com/office/drawing/2014/main" id="{C89B23AC-9BFA-4C35-879A-C140D0B954C6}"/>
              </a:ext>
            </a:extLst>
          </p:cNvPr>
          <p:cNvSpPr>
            <a:spLocks/>
          </p:cNvSpPr>
          <p:nvPr/>
        </p:nvSpPr>
        <p:spPr bwMode="auto">
          <a:xfrm>
            <a:off x="431800" y="3932930"/>
            <a:ext cx="3957638" cy="124197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91440" rIns="137160" bIns="91440" numCol="1" spcCol="0" rtlCol="0" fromWordArt="0" anchor="ctr" anchorCtr="0" forceAA="0" compatLnSpc="1">
            <a:prstTxWarp prst="textNoShape">
              <a:avLst/>
            </a:prstTxWarp>
            <a:noAutofit/>
          </a:bodyPr>
          <a:lstStyle/>
          <a:p>
            <a:pPr defTabSz="932472" fontAlgn="base">
              <a:spcBef>
                <a:spcPct val="0"/>
              </a:spcBef>
              <a:spcAft>
                <a:spcPct val="0"/>
              </a:spcAft>
            </a:pPr>
            <a:r>
              <a:rPr lang="en-US" sz="2000">
                <a:solidFill>
                  <a:schemeClr val="tx1"/>
                </a:solidFill>
                <a:ea typeface="Segoe UI" pitchFamily="34" charset="0"/>
                <a:cs typeface="Segoe UI" pitchFamily="34" charset="0"/>
              </a:rPr>
              <a:t>Lots of unplanned work due to technical debt (environment drift, poor quality, handoffs) </a:t>
            </a:r>
          </a:p>
        </p:txBody>
      </p:sp>
      <p:sp>
        <p:nvSpPr>
          <p:cNvPr id="10" name="Rectangle 9">
            <a:extLst>
              <a:ext uri="{FF2B5EF4-FFF2-40B4-BE49-F238E27FC236}">
                <a16:creationId xmlns:a16="http://schemas.microsoft.com/office/drawing/2014/main" id="{AC8C90D5-A192-4720-8733-2F4A95D39DEE}"/>
              </a:ext>
            </a:extLst>
          </p:cNvPr>
          <p:cNvSpPr>
            <a:spLocks/>
          </p:cNvSpPr>
          <p:nvPr/>
        </p:nvSpPr>
        <p:spPr bwMode="auto">
          <a:xfrm>
            <a:off x="431800" y="5303286"/>
            <a:ext cx="3957638" cy="124197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91440" rIns="137160" bIns="91440" numCol="1" spcCol="0" rtlCol="0" fromWordArt="0" anchor="ctr" anchorCtr="0" forceAA="0" compatLnSpc="1">
            <a:prstTxWarp prst="textNoShape">
              <a:avLst/>
            </a:prstTxWarp>
            <a:noAutofit/>
          </a:bodyPr>
          <a:lstStyle/>
          <a:p>
            <a:pPr defTabSz="932472" fontAlgn="base">
              <a:spcBef>
                <a:spcPct val="0"/>
              </a:spcBef>
              <a:spcAft>
                <a:spcPct val="0"/>
              </a:spcAft>
            </a:pPr>
            <a:r>
              <a:rPr lang="en-US" sz="2000">
                <a:solidFill>
                  <a:schemeClr val="tx1"/>
                </a:solidFill>
                <a:ea typeface="Segoe UI" pitchFamily="34" charset="0"/>
                <a:cs typeface="Segoe UI" pitchFamily="34" charset="0"/>
              </a:rPr>
              <a:t>Business involved but not attached to IT</a:t>
            </a:r>
          </a:p>
        </p:txBody>
      </p:sp>
      <p:pic>
        <p:nvPicPr>
          <p:cNvPr id="6" name="Picture 5" descr="An image represents a filtering process of Bugs, support, and planned through plan, realize, release and value">
            <a:extLst>
              <a:ext uri="{FF2B5EF4-FFF2-40B4-BE49-F238E27FC236}">
                <a16:creationId xmlns:a16="http://schemas.microsoft.com/office/drawing/2014/main" id="{8E06D8A1-D213-4063-BE3F-850C8D7F135E}"/>
              </a:ext>
            </a:extLst>
          </p:cNvPr>
          <p:cNvPicPr>
            <a:picLocks noChangeAspect="1"/>
          </p:cNvPicPr>
          <p:nvPr/>
        </p:nvPicPr>
        <p:blipFill>
          <a:blip r:embed="rId3"/>
          <a:stretch>
            <a:fillRect/>
          </a:stretch>
        </p:blipFill>
        <p:spPr>
          <a:xfrm>
            <a:off x="4495521" y="1192214"/>
            <a:ext cx="7531608" cy="5375148"/>
          </a:xfrm>
          <a:prstGeom prst="rect">
            <a:avLst/>
          </a:prstGeom>
        </p:spPr>
      </p:pic>
    </p:spTree>
    <p:extLst>
      <p:ext uri="{BB962C8B-B14F-4D97-AF65-F5344CB8AC3E}">
        <p14:creationId xmlns:p14="http://schemas.microsoft.com/office/powerpoint/2010/main" val="3280134131"/>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Moving to continuous delivery</a:t>
            </a:r>
          </a:p>
        </p:txBody>
      </p:sp>
      <p:pic>
        <p:nvPicPr>
          <p:cNvPr id="3" name="Picture 2" descr="An image represents a filtering process of Bugs, support, and planned through plan, realize, and release and value">
            <a:extLst>
              <a:ext uri="{FF2B5EF4-FFF2-40B4-BE49-F238E27FC236}">
                <a16:creationId xmlns:a16="http://schemas.microsoft.com/office/drawing/2014/main" id="{64C17879-3B8C-48AC-BAC3-E66405B93C2E}"/>
              </a:ext>
            </a:extLst>
          </p:cNvPr>
          <p:cNvPicPr>
            <a:picLocks noChangeAspect="1"/>
          </p:cNvPicPr>
          <p:nvPr/>
        </p:nvPicPr>
        <p:blipFill>
          <a:blip r:embed="rId3"/>
          <a:stretch>
            <a:fillRect/>
          </a:stretch>
        </p:blipFill>
        <p:spPr>
          <a:xfrm>
            <a:off x="421703" y="1200595"/>
            <a:ext cx="11593068" cy="5344668"/>
          </a:xfrm>
          <a:prstGeom prst="rect">
            <a:avLst/>
          </a:prstGeom>
        </p:spPr>
      </p:pic>
    </p:spTree>
    <p:extLst>
      <p:ext uri="{BB962C8B-B14F-4D97-AF65-F5344CB8AC3E}">
        <p14:creationId xmlns:p14="http://schemas.microsoft.com/office/powerpoint/2010/main" val="430513233"/>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hand holding an IT connected world map ">
            <a:extLst>
              <a:ext uri="{FF2B5EF4-FFF2-40B4-BE49-F238E27FC236}">
                <a16:creationId xmlns:a16="http://schemas.microsoft.com/office/drawing/2014/main" id="{B221D177-C4A0-4156-A279-4BF3A99D9A03}"/>
              </a:ext>
            </a:extLst>
          </p:cNvPr>
          <p:cNvPicPr>
            <a:picLocks noChangeAspect="1"/>
          </p:cNvPicPr>
          <p:nvPr/>
        </p:nvPicPr>
        <p:blipFill rotWithShape="1">
          <a:blip r:embed="rId3">
            <a:extLst>
              <a:ext uri="{28A0092B-C50C-407E-A947-70E740481C1C}">
                <a14:useLocalDpi xmlns:a14="http://schemas.microsoft.com/office/drawing/2010/main" val="0"/>
              </a:ext>
            </a:extLst>
          </a:blip>
          <a:srcRect l="-19197"/>
          <a:stretch/>
        </p:blipFill>
        <p:spPr>
          <a:xfrm>
            <a:off x="0" y="0"/>
            <a:ext cx="12436475" cy="6994525"/>
          </a:xfrm>
          <a:prstGeom prst="rect">
            <a:avLst/>
          </a:prstGeom>
          <a:solidFill>
            <a:srgbClr val="000000"/>
          </a:solidFill>
        </p:spPr>
      </p:pic>
      <p:sp>
        <p:nvSpPr>
          <p:cNvPr id="5" name="Title 4"/>
          <p:cNvSpPr txBox="1">
            <a:spLocks noGrp="1"/>
          </p:cNvSpPr>
          <p:nvPr>
            <p:ph type="title" idx="4294967295"/>
          </p:nvPr>
        </p:nvSpPr>
        <p:spPr>
          <a:xfrm>
            <a:off x="377374" y="2266156"/>
            <a:ext cx="4717142" cy="2462213"/>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8000" b="0" i="0" u="none" strike="noStrike" kern="1200" cap="none" spc="0" normalizeH="0" baseline="0" noProof="0">
                <a:ln>
                  <a:noFill/>
                </a:ln>
                <a:solidFill>
                  <a:schemeClr val="bg1"/>
                </a:solidFill>
                <a:effectLst/>
                <a:uLnTx/>
                <a:uFillTx/>
                <a:latin typeface="+mj-lt"/>
                <a:ea typeface="+mn-ea"/>
                <a:cs typeface="+mn-cs"/>
              </a:rPr>
              <a:t>IT is the business</a:t>
            </a:r>
          </a:p>
        </p:txBody>
      </p:sp>
    </p:spTree>
    <p:extLst>
      <p:ext uri="{BB962C8B-B14F-4D97-AF65-F5344CB8AC3E}">
        <p14:creationId xmlns:p14="http://schemas.microsoft.com/office/powerpoint/2010/main" val="1211419487"/>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64DECB36-6296-4826-82E4-CD0784C20EA6}"/>
              </a:ext>
            </a:extLst>
          </p:cNvPr>
          <p:cNvSpPr>
            <a:spLocks noGrp="1"/>
          </p:cNvSpPr>
          <p:nvPr>
            <p:ph type="title"/>
          </p:nvPr>
        </p:nvSpPr>
        <p:spPr/>
        <p:txBody>
          <a:bodyPr>
            <a:normAutofit/>
          </a:bodyPr>
          <a:lstStyle/>
          <a:p>
            <a:pPr lvl="0"/>
            <a:r>
              <a:rPr lang="en-US"/>
              <a:t>What is continuous delivery </a:t>
            </a:r>
          </a:p>
        </p:txBody>
      </p:sp>
      <p:sp>
        <p:nvSpPr>
          <p:cNvPr id="78" name="TextBox 77">
            <a:extLst>
              <a:ext uri="{FF2B5EF4-FFF2-40B4-BE49-F238E27FC236}">
                <a16:creationId xmlns:a16="http://schemas.microsoft.com/office/drawing/2014/main" id="{3EEBB5ED-5239-4342-91B3-C32E84D61289}"/>
              </a:ext>
            </a:extLst>
          </p:cNvPr>
          <p:cNvSpPr txBox="1"/>
          <p:nvPr/>
        </p:nvSpPr>
        <p:spPr>
          <a:xfrm>
            <a:off x="465138" y="1217364"/>
            <a:ext cx="6960560" cy="369332"/>
          </a:xfrm>
          <a:prstGeom prst="rect">
            <a:avLst/>
          </a:prstGeom>
          <a:noFill/>
        </p:spPr>
        <p:txBody>
          <a:bodyPr wrap="square" lIns="0" tIns="0" rIns="0" bIns="0" anchor="ctr">
            <a:spAutoFit/>
          </a:bodyPr>
          <a:lstStyle/>
          <a:p>
            <a:r>
              <a:rPr lang="en-US" sz="2400">
                <a:latin typeface="+mj-lt"/>
              </a:rPr>
              <a:t>The eight principles of continuous delivery:</a:t>
            </a:r>
          </a:p>
        </p:txBody>
      </p:sp>
      <p:pic>
        <p:nvPicPr>
          <p:cNvPr id="5" name="Picture 4" descr="Icon of a checkmark inside a badge">
            <a:extLst>
              <a:ext uri="{FF2B5EF4-FFF2-40B4-BE49-F238E27FC236}">
                <a16:creationId xmlns:a16="http://schemas.microsoft.com/office/drawing/2014/main" id="{94B82B94-277B-454E-A02A-260436301577}"/>
              </a:ext>
            </a:extLst>
          </p:cNvPr>
          <p:cNvPicPr>
            <a:picLocks noChangeAspect="1"/>
          </p:cNvPicPr>
          <p:nvPr/>
        </p:nvPicPr>
        <p:blipFill>
          <a:blip r:embed="rId2"/>
          <a:stretch>
            <a:fillRect/>
          </a:stretch>
        </p:blipFill>
        <p:spPr>
          <a:xfrm>
            <a:off x="428381" y="1890211"/>
            <a:ext cx="897636" cy="897636"/>
          </a:xfrm>
          <a:prstGeom prst="rect">
            <a:avLst/>
          </a:prstGeom>
        </p:spPr>
      </p:pic>
      <p:sp>
        <p:nvSpPr>
          <p:cNvPr id="80" name="Rectangle 79">
            <a:extLst>
              <a:ext uri="{FF2B5EF4-FFF2-40B4-BE49-F238E27FC236}">
                <a16:creationId xmlns:a16="http://schemas.microsoft.com/office/drawing/2014/main" id="{42A3C668-34C4-4A59-80BA-5E66A60A3A78}"/>
              </a:ext>
            </a:extLst>
          </p:cNvPr>
          <p:cNvSpPr/>
          <p:nvPr/>
        </p:nvSpPr>
        <p:spPr>
          <a:xfrm>
            <a:off x="1482098" y="2052804"/>
            <a:ext cx="4636127" cy="57092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nSpc>
                <a:spcPct val="107000"/>
              </a:lnSpc>
            </a:pPr>
            <a:r>
              <a:rPr lang="en-US">
                <a:solidFill>
                  <a:schemeClr val="tx1"/>
                </a:solidFill>
              </a:rPr>
              <a:t>The process for releasing/deploying software MUST be repeatable and reliable</a:t>
            </a:r>
          </a:p>
        </p:txBody>
      </p:sp>
      <p:cxnSp>
        <p:nvCxnSpPr>
          <p:cNvPr id="81" name="Straight Connector 80">
            <a:extLst>
              <a:ext uri="{FF2B5EF4-FFF2-40B4-BE49-F238E27FC236}">
                <a16:creationId xmlns:a16="http://schemas.microsoft.com/office/drawing/2014/main" id="{6DEFE0D7-562F-4607-BC80-E694A065B633}"/>
              </a:ext>
              <a:ext uri="{C183D7F6-B498-43B3-948B-1728B52AA6E4}">
                <adec:decorative xmlns:adec="http://schemas.microsoft.com/office/drawing/2017/decorative" val="1"/>
              </a:ext>
            </a:extLst>
          </p:cNvPr>
          <p:cNvCxnSpPr>
            <a:cxnSpLocks/>
          </p:cNvCxnSpPr>
          <p:nvPr/>
        </p:nvCxnSpPr>
        <p:spPr>
          <a:xfrm>
            <a:off x="1493838" y="3016716"/>
            <a:ext cx="462438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2" name="Picture 1" descr="Icon of a circle branched into three connect circles">
            <a:extLst>
              <a:ext uri="{FF2B5EF4-FFF2-40B4-BE49-F238E27FC236}">
                <a16:creationId xmlns:a16="http://schemas.microsoft.com/office/drawing/2014/main" id="{8741A353-78E5-4ADA-A948-1678F5660D36}"/>
              </a:ext>
            </a:extLst>
          </p:cNvPr>
          <p:cNvPicPr>
            <a:picLocks noChangeAspect="1"/>
          </p:cNvPicPr>
          <p:nvPr/>
        </p:nvPicPr>
        <p:blipFill>
          <a:blip r:embed="rId3"/>
          <a:stretch>
            <a:fillRect/>
          </a:stretch>
        </p:blipFill>
        <p:spPr>
          <a:xfrm>
            <a:off x="429905" y="3099689"/>
            <a:ext cx="896112" cy="896112"/>
          </a:xfrm>
          <a:prstGeom prst="rect">
            <a:avLst/>
          </a:prstGeom>
        </p:spPr>
      </p:pic>
      <p:sp>
        <p:nvSpPr>
          <p:cNvPr id="83" name="Rectangle 82">
            <a:extLst>
              <a:ext uri="{FF2B5EF4-FFF2-40B4-BE49-F238E27FC236}">
                <a16:creationId xmlns:a16="http://schemas.microsoft.com/office/drawing/2014/main" id="{DC5A62C9-18F0-4155-ABFE-4C6879F4242B}"/>
              </a:ext>
            </a:extLst>
          </p:cNvPr>
          <p:cNvSpPr/>
          <p:nvPr/>
        </p:nvSpPr>
        <p:spPr>
          <a:xfrm>
            <a:off x="1482098" y="3409702"/>
            <a:ext cx="4636127" cy="27456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nSpc>
                <a:spcPct val="107000"/>
              </a:lnSpc>
            </a:pPr>
            <a:r>
              <a:rPr lang="en-US">
                <a:solidFill>
                  <a:schemeClr val="tx1"/>
                </a:solidFill>
              </a:rPr>
              <a:t>Keep everything in source control</a:t>
            </a:r>
          </a:p>
        </p:txBody>
      </p:sp>
      <p:cxnSp>
        <p:nvCxnSpPr>
          <p:cNvPr id="84" name="Straight Connector 83">
            <a:extLst>
              <a:ext uri="{FF2B5EF4-FFF2-40B4-BE49-F238E27FC236}">
                <a16:creationId xmlns:a16="http://schemas.microsoft.com/office/drawing/2014/main" id="{FECC2910-C91F-442B-BA34-887B8E360A7C}"/>
              </a:ext>
              <a:ext uri="{C183D7F6-B498-43B3-948B-1728B52AA6E4}">
                <adec:decorative xmlns:adec="http://schemas.microsoft.com/office/drawing/2017/decorative" val="1"/>
              </a:ext>
            </a:extLst>
          </p:cNvPr>
          <p:cNvCxnSpPr>
            <a:cxnSpLocks/>
          </p:cNvCxnSpPr>
          <p:nvPr/>
        </p:nvCxnSpPr>
        <p:spPr>
          <a:xfrm>
            <a:off x="1493838" y="4078116"/>
            <a:ext cx="462438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8" name="Picture 7" descr="Icon of two people">
            <a:extLst>
              <a:ext uri="{FF2B5EF4-FFF2-40B4-BE49-F238E27FC236}">
                <a16:creationId xmlns:a16="http://schemas.microsoft.com/office/drawing/2014/main" id="{B9B46F7C-CF89-4384-B58D-1567B617A54F}"/>
              </a:ext>
            </a:extLst>
          </p:cNvPr>
          <p:cNvPicPr>
            <a:picLocks noChangeAspect="1"/>
          </p:cNvPicPr>
          <p:nvPr/>
        </p:nvPicPr>
        <p:blipFill>
          <a:blip r:embed="rId4"/>
          <a:stretch>
            <a:fillRect/>
          </a:stretch>
        </p:blipFill>
        <p:spPr>
          <a:xfrm>
            <a:off x="428381" y="4307090"/>
            <a:ext cx="897636" cy="897636"/>
          </a:xfrm>
          <a:prstGeom prst="rect">
            <a:avLst/>
          </a:prstGeom>
        </p:spPr>
      </p:pic>
      <p:sp>
        <p:nvSpPr>
          <p:cNvPr id="86" name="Rectangle 85" descr="Icon of two people">
            <a:extLst>
              <a:ext uri="{FF2B5EF4-FFF2-40B4-BE49-F238E27FC236}">
                <a16:creationId xmlns:a16="http://schemas.microsoft.com/office/drawing/2014/main" id="{064C16BD-A9E5-432F-B5CE-36543D2CED3E}"/>
              </a:ext>
            </a:extLst>
          </p:cNvPr>
          <p:cNvSpPr/>
          <p:nvPr/>
        </p:nvSpPr>
        <p:spPr>
          <a:xfrm>
            <a:off x="1482098" y="4471969"/>
            <a:ext cx="4636127" cy="57092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nSpc>
                <a:spcPct val="107000"/>
              </a:lnSpc>
              <a:spcAft>
                <a:spcPts val="816"/>
              </a:spcAft>
            </a:pPr>
            <a:r>
              <a:rPr lang="en-US">
                <a:solidFill>
                  <a:schemeClr val="tx1"/>
                </a:solidFill>
              </a:rPr>
              <a:t>Everybody has responsibility for the </a:t>
            </a:r>
            <a:br>
              <a:rPr lang="en-US">
                <a:solidFill>
                  <a:schemeClr val="tx1"/>
                </a:solidFill>
              </a:rPr>
            </a:br>
            <a:r>
              <a:rPr lang="en-US">
                <a:solidFill>
                  <a:schemeClr val="tx1"/>
                </a:solidFill>
              </a:rPr>
              <a:t>release process</a:t>
            </a:r>
          </a:p>
        </p:txBody>
      </p:sp>
      <p:cxnSp>
        <p:nvCxnSpPr>
          <p:cNvPr id="87" name="Straight Connector 86">
            <a:extLst>
              <a:ext uri="{FF2B5EF4-FFF2-40B4-BE49-F238E27FC236}">
                <a16:creationId xmlns:a16="http://schemas.microsoft.com/office/drawing/2014/main" id="{FEC9824F-1E14-4548-8D8F-78E32A5D0B03}"/>
              </a:ext>
              <a:ext uri="{C183D7F6-B498-43B3-948B-1728B52AA6E4}">
                <adec:decorative xmlns:adec="http://schemas.microsoft.com/office/drawing/2017/decorative" val="1"/>
              </a:ext>
            </a:extLst>
          </p:cNvPr>
          <p:cNvCxnSpPr>
            <a:cxnSpLocks/>
          </p:cNvCxnSpPr>
          <p:nvPr/>
        </p:nvCxnSpPr>
        <p:spPr>
          <a:xfrm>
            <a:off x="1493838" y="5436747"/>
            <a:ext cx="462438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11" name="Picture 10" descr="Icon of a matrix of nine circles connected to each other by lines">
            <a:extLst>
              <a:ext uri="{FF2B5EF4-FFF2-40B4-BE49-F238E27FC236}">
                <a16:creationId xmlns:a16="http://schemas.microsoft.com/office/drawing/2014/main" id="{2425D7BB-7AE9-4CD7-900B-2CC15824BCB7}"/>
              </a:ext>
            </a:extLst>
          </p:cNvPr>
          <p:cNvPicPr>
            <a:picLocks noChangeAspect="1"/>
          </p:cNvPicPr>
          <p:nvPr/>
        </p:nvPicPr>
        <p:blipFill>
          <a:blip r:embed="rId5"/>
          <a:stretch>
            <a:fillRect/>
          </a:stretch>
        </p:blipFill>
        <p:spPr>
          <a:xfrm>
            <a:off x="431429" y="5517537"/>
            <a:ext cx="897636" cy="897636"/>
          </a:xfrm>
          <a:prstGeom prst="rect">
            <a:avLst/>
          </a:prstGeom>
        </p:spPr>
      </p:pic>
      <p:sp>
        <p:nvSpPr>
          <p:cNvPr id="89" name="Rectangle 88">
            <a:extLst>
              <a:ext uri="{FF2B5EF4-FFF2-40B4-BE49-F238E27FC236}">
                <a16:creationId xmlns:a16="http://schemas.microsoft.com/office/drawing/2014/main" id="{5D93E4A4-8093-4763-8697-5674C473278B}"/>
              </a:ext>
            </a:extLst>
          </p:cNvPr>
          <p:cNvSpPr/>
          <p:nvPr/>
        </p:nvSpPr>
        <p:spPr>
          <a:xfrm>
            <a:off x="1482098" y="5830598"/>
            <a:ext cx="4636127" cy="27456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nSpc>
                <a:spcPct val="107000"/>
              </a:lnSpc>
              <a:spcAft>
                <a:spcPts val="816"/>
              </a:spcAft>
            </a:pPr>
            <a:r>
              <a:rPr lang="en-US">
                <a:solidFill>
                  <a:schemeClr val="tx1"/>
                </a:solidFill>
              </a:rPr>
              <a:t>Automate everything!</a:t>
            </a:r>
          </a:p>
        </p:txBody>
      </p:sp>
      <p:pic>
        <p:nvPicPr>
          <p:cNvPr id="15" name="Picture 14" descr="Icon of a document with a checkmark">
            <a:extLst>
              <a:ext uri="{FF2B5EF4-FFF2-40B4-BE49-F238E27FC236}">
                <a16:creationId xmlns:a16="http://schemas.microsoft.com/office/drawing/2014/main" id="{75F449EC-A0C7-422F-A49C-170A066EF4C2}"/>
              </a:ext>
            </a:extLst>
          </p:cNvPr>
          <p:cNvPicPr>
            <a:picLocks noChangeAspect="1"/>
          </p:cNvPicPr>
          <p:nvPr/>
        </p:nvPicPr>
        <p:blipFill>
          <a:blip r:embed="rId6"/>
          <a:stretch>
            <a:fillRect/>
          </a:stretch>
        </p:blipFill>
        <p:spPr>
          <a:xfrm>
            <a:off x="6498009" y="1890211"/>
            <a:ext cx="897636" cy="897636"/>
          </a:xfrm>
          <a:prstGeom prst="rect">
            <a:avLst/>
          </a:prstGeom>
        </p:spPr>
      </p:pic>
      <p:sp>
        <p:nvSpPr>
          <p:cNvPr id="91" name="Rectangle 90">
            <a:extLst>
              <a:ext uri="{FF2B5EF4-FFF2-40B4-BE49-F238E27FC236}">
                <a16:creationId xmlns:a16="http://schemas.microsoft.com/office/drawing/2014/main" id="{BFC9465C-3B69-45FB-A32E-6FE0BCD74817}"/>
              </a:ext>
            </a:extLst>
          </p:cNvPr>
          <p:cNvSpPr/>
          <p:nvPr/>
        </p:nvSpPr>
        <p:spPr>
          <a:xfrm>
            <a:off x="7552696" y="2200986"/>
            <a:ext cx="4456742" cy="27456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nSpc>
                <a:spcPct val="107000"/>
              </a:lnSpc>
            </a:pPr>
            <a:r>
              <a:rPr lang="en-US">
                <a:solidFill>
                  <a:schemeClr val="tx1"/>
                </a:solidFill>
              </a:rPr>
              <a:t>Done means “released”</a:t>
            </a:r>
          </a:p>
        </p:txBody>
      </p:sp>
      <p:cxnSp>
        <p:nvCxnSpPr>
          <p:cNvPr id="92" name="Straight Connector 91">
            <a:extLst>
              <a:ext uri="{FF2B5EF4-FFF2-40B4-BE49-F238E27FC236}">
                <a16:creationId xmlns:a16="http://schemas.microsoft.com/office/drawing/2014/main" id="{364BA722-44D2-4753-813D-5777576669D1}"/>
              </a:ext>
              <a:ext uri="{C183D7F6-B498-43B3-948B-1728B52AA6E4}">
                <adec:decorative xmlns:adec="http://schemas.microsoft.com/office/drawing/2017/decorative" val="1"/>
              </a:ext>
            </a:extLst>
          </p:cNvPr>
          <p:cNvCxnSpPr>
            <a:cxnSpLocks/>
          </p:cNvCxnSpPr>
          <p:nvPr/>
        </p:nvCxnSpPr>
        <p:spPr>
          <a:xfrm>
            <a:off x="7552696" y="2942625"/>
            <a:ext cx="445674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18" name="Picture 17" descr="Icon of a arrow in a circular path with a timer inside the circle">
            <a:extLst>
              <a:ext uri="{FF2B5EF4-FFF2-40B4-BE49-F238E27FC236}">
                <a16:creationId xmlns:a16="http://schemas.microsoft.com/office/drawing/2014/main" id="{A0BE6E0D-B3F4-4623-A5A5-760D68ED804E}"/>
              </a:ext>
            </a:extLst>
          </p:cNvPr>
          <p:cNvPicPr>
            <a:picLocks noChangeAspect="1"/>
          </p:cNvPicPr>
          <p:nvPr/>
        </p:nvPicPr>
        <p:blipFill>
          <a:blip r:embed="rId7"/>
          <a:stretch>
            <a:fillRect/>
          </a:stretch>
        </p:blipFill>
        <p:spPr>
          <a:xfrm>
            <a:off x="6498009" y="3096641"/>
            <a:ext cx="897636" cy="897636"/>
          </a:xfrm>
          <a:prstGeom prst="rect">
            <a:avLst/>
          </a:prstGeom>
        </p:spPr>
      </p:pic>
      <p:sp>
        <p:nvSpPr>
          <p:cNvPr id="94" name="Rectangle 93">
            <a:extLst>
              <a:ext uri="{FF2B5EF4-FFF2-40B4-BE49-F238E27FC236}">
                <a16:creationId xmlns:a16="http://schemas.microsoft.com/office/drawing/2014/main" id="{F7E8954B-82C3-4D82-BCBF-790188C5A79B}"/>
              </a:ext>
            </a:extLst>
          </p:cNvPr>
          <p:cNvSpPr/>
          <p:nvPr/>
        </p:nvSpPr>
        <p:spPr>
          <a:xfrm>
            <a:off x="7552696" y="3409702"/>
            <a:ext cx="4456742" cy="27456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nSpc>
                <a:spcPct val="107000"/>
              </a:lnSpc>
            </a:pPr>
            <a:r>
              <a:rPr lang="en-US">
                <a:solidFill>
                  <a:schemeClr val="tx1"/>
                </a:solidFill>
              </a:rPr>
              <a:t>Improve continuously</a:t>
            </a:r>
          </a:p>
        </p:txBody>
      </p:sp>
      <p:cxnSp>
        <p:nvCxnSpPr>
          <p:cNvPr id="95" name="Straight Connector 94">
            <a:extLst>
              <a:ext uri="{FF2B5EF4-FFF2-40B4-BE49-F238E27FC236}">
                <a16:creationId xmlns:a16="http://schemas.microsoft.com/office/drawing/2014/main" id="{18244E22-BFF2-484E-B53C-7B3FE3C9BB15}"/>
              </a:ext>
              <a:ext uri="{C183D7F6-B498-43B3-948B-1728B52AA6E4}">
                <adec:decorative xmlns:adec="http://schemas.microsoft.com/office/drawing/2017/decorative" val="1"/>
              </a:ext>
            </a:extLst>
          </p:cNvPr>
          <p:cNvCxnSpPr>
            <a:cxnSpLocks/>
          </p:cNvCxnSpPr>
          <p:nvPr/>
        </p:nvCxnSpPr>
        <p:spPr>
          <a:xfrm>
            <a:off x="7552696" y="4078116"/>
            <a:ext cx="445674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23" name="Picture 22" descr="Icon of three gears with varying sizes">
            <a:extLst>
              <a:ext uri="{FF2B5EF4-FFF2-40B4-BE49-F238E27FC236}">
                <a16:creationId xmlns:a16="http://schemas.microsoft.com/office/drawing/2014/main" id="{05A4FF30-0ADE-424A-8DA6-1C5BF9DC1182}"/>
              </a:ext>
            </a:extLst>
          </p:cNvPr>
          <p:cNvPicPr>
            <a:picLocks noChangeAspect="1"/>
          </p:cNvPicPr>
          <p:nvPr/>
        </p:nvPicPr>
        <p:blipFill>
          <a:blip r:embed="rId8"/>
          <a:stretch>
            <a:fillRect/>
          </a:stretch>
        </p:blipFill>
        <p:spPr>
          <a:xfrm>
            <a:off x="6498009" y="4307090"/>
            <a:ext cx="897636" cy="897636"/>
          </a:xfrm>
          <a:prstGeom prst="rect">
            <a:avLst/>
          </a:prstGeom>
        </p:spPr>
      </p:pic>
      <p:sp>
        <p:nvSpPr>
          <p:cNvPr id="97" name="Rectangle 96">
            <a:extLst>
              <a:ext uri="{FF2B5EF4-FFF2-40B4-BE49-F238E27FC236}">
                <a16:creationId xmlns:a16="http://schemas.microsoft.com/office/drawing/2014/main" id="{D6C6D08C-E1F7-4ECB-8B1E-BC3392B47CF2}"/>
              </a:ext>
            </a:extLst>
          </p:cNvPr>
          <p:cNvSpPr/>
          <p:nvPr/>
        </p:nvSpPr>
        <p:spPr>
          <a:xfrm>
            <a:off x="7552696" y="4471968"/>
            <a:ext cx="4456742" cy="57092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nSpc>
                <a:spcPct val="107000"/>
              </a:lnSpc>
              <a:spcAft>
                <a:spcPts val="816"/>
              </a:spcAft>
            </a:pPr>
            <a:r>
              <a:rPr lang="en-US">
                <a:solidFill>
                  <a:schemeClr val="tx1"/>
                </a:solidFill>
              </a:rPr>
              <a:t>If somethings difficult or painful, do it </a:t>
            </a:r>
            <a:br>
              <a:rPr lang="en-US">
                <a:solidFill>
                  <a:schemeClr val="tx1"/>
                </a:solidFill>
              </a:rPr>
            </a:br>
            <a:r>
              <a:rPr lang="en-US">
                <a:solidFill>
                  <a:schemeClr val="tx1"/>
                </a:solidFill>
              </a:rPr>
              <a:t>more often</a:t>
            </a:r>
          </a:p>
        </p:txBody>
      </p:sp>
      <p:cxnSp>
        <p:nvCxnSpPr>
          <p:cNvPr id="98" name="Straight Connector 97">
            <a:extLst>
              <a:ext uri="{FF2B5EF4-FFF2-40B4-BE49-F238E27FC236}">
                <a16:creationId xmlns:a16="http://schemas.microsoft.com/office/drawing/2014/main" id="{CB150A0A-9EEE-4501-909D-5DCFD52E0DBA}"/>
              </a:ext>
              <a:ext uri="{C183D7F6-B498-43B3-948B-1728B52AA6E4}">
                <adec:decorative xmlns:adec="http://schemas.microsoft.com/office/drawing/2017/decorative" val="1"/>
              </a:ext>
            </a:extLst>
          </p:cNvPr>
          <p:cNvCxnSpPr>
            <a:cxnSpLocks/>
          </p:cNvCxnSpPr>
          <p:nvPr/>
        </p:nvCxnSpPr>
        <p:spPr>
          <a:xfrm>
            <a:off x="7552696" y="5436746"/>
            <a:ext cx="445674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30" name="Picture 29" descr="Icon of wrench and screw driver">
            <a:extLst>
              <a:ext uri="{FF2B5EF4-FFF2-40B4-BE49-F238E27FC236}">
                <a16:creationId xmlns:a16="http://schemas.microsoft.com/office/drawing/2014/main" id="{677BAC32-A2A9-4A0F-AFD5-63242CF52C70}"/>
              </a:ext>
            </a:extLst>
          </p:cNvPr>
          <p:cNvPicPr>
            <a:picLocks noChangeAspect="1"/>
          </p:cNvPicPr>
          <p:nvPr/>
        </p:nvPicPr>
        <p:blipFill>
          <a:blip r:embed="rId9"/>
          <a:stretch>
            <a:fillRect/>
          </a:stretch>
        </p:blipFill>
        <p:spPr>
          <a:xfrm>
            <a:off x="6498009" y="5517537"/>
            <a:ext cx="897636" cy="897636"/>
          </a:xfrm>
          <a:prstGeom prst="rect">
            <a:avLst/>
          </a:prstGeom>
        </p:spPr>
      </p:pic>
      <p:sp>
        <p:nvSpPr>
          <p:cNvPr id="100" name="Rectangle 99">
            <a:extLst>
              <a:ext uri="{FF2B5EF4-FFF2-40B4-BE49-F238E27FC236}">
                <a16:creationId xmlns:a16="http://schemas.microsoft.com/office/drawing/2014/main" id="{2BDCF06A-A64A-41BA-89CD-2E248E7D5F79}"/>
              </a:ext>
            </a:extLst>
          </p:cNvPr>
          <p:cNvSpPr/>
          <p:nvPr/>
        </p:nvSpPr>
        <p:spPr>
          <a:xfrm>
            <a:off x="7641244" y="5830598"/>
            <a:ext cx="4456742" cy="27456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nSpc>
                <a:spcPct val="107000"/>
              </a:lnSpc>
              <a:spcAft>
                <a:spcPts val="816"/>
              </a:spcAft>
            </a:pPr>
            <a:r>
              <a:rPr lang="en-US">
                <a:solidFill>
                  <a:schemeClr val="tx1"/>
                </a:solidFill>
              </a:rPr>
              <a:t>Build quality in!</a:t>
            </a:r>
          </a:p>
        </p:txBody>
      </p:sp>
    </p:spTree>
    <p:extLst>
      <p:ext uri="{BB962C8B-B14F-4D97-AF65-F5344CB8AC3E}">
        <p14:creationId xmlns:p14="http://schemas.microsoft.com/office/powerpoint/2010/main" val="3011215079"/>
      </p:ext>
    </p:extLst>
  </p:cSld>
  <p:clrMapOvr>
    <a:masterClrMapping/>
  </p:clrMapOvr>
  <p:transition>
    <p:fade/>
  </p:transition>
</p:sld>
</file>

<file path=ppt/theme/theme1.xml><?xml version="1.0" encoding="utf-8"?>
<a:theme xmlns:a="http://schemas.openxmlformats.org/drawingml/2006/main" name="Azure 1">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TT_Azure_PowerPoint_Template_Dec19" id="{4D812253-AE16-49B7-9E8B-E155C396F1B1}" vid="{CDFF03D5-E879-4992-95FD-25D14F5B9F5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20305D32150D746ACEC7EE1F47590FB" ma:contentTypeVersion="6" ma:contentTypeDescription="Create a new document." ma:contentTypeScope="" ma:versionID="bd314a4cb5a5f0e3d803d6fe54ceca07">
  <xsd:schema xmlns:xsd="http://www.w3.org/2001/XMLSchema" xmlns:xs="http://www.w3.org/2001/XMLSchema" xmlns:p="http://schemas.microsoft.com/office/2006/metadata/properties" xmlns:ns1="http://schemas.microsoft.com/sharepoint/v3" xmlns:ns2="0aa551a1-3cd1-453b-b985-d0d43f91ae14" targetNamespace="http://schemas.microsoft.com/office/2006/metadata/properties" ma:root="true" ma:fieldsID="bfbb6cf21f6f1a0d29f3532108c2446d" ns1:_="" ns2:_="">
    <xsd:import namespace="http://schemas.microsoft.com/sharepoint/v3"/>
    <xsd:import namespace="0aa551a1-3cd1-453b-b985-d0d43f91ae14"/>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2" nillable="true" ma:displayName="Unified Compliance Policy Properties" ma:hidden="true" ma:internalName="_ip_UnifiedCompliancePolicyProperties">
      <xsd:simpleType>
        <xsd:restriction base="dms:Note"/>
      </xsd:simpleType>
    </xsd:element>
    <xsd:element name="_ip_UnifiedCompliancePolicyUIAction" ma:index="13"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aa551a1-3cd1-453b-b985-d0d43f91ae1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Props1.xml><?xml version="1.0" encoding="utf-8"?>
<ds:datastoreItem xmlns:ds="http://schemas.openxmlformats.org/officeDocument/2006/customXml" ds:itemID="{873A1FA1-DB7F-4614-844E-834338CD4A4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0aa551a1-3cd1-453b-b985-d0d43f91ae1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F990F116-B58F-4255-B05B-DA3808E0E5C6}">
  <ds:schemaRefs>
    <ds:schemaRef ds:uri="10db0749-eddb-4627-97e5-bcd86b41c8cd"/>
    <ds:schemaRef ds:uri="a4bc753f-e3bb-4cba-8373-da173ea1515c"/>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 ds:uri="http://schemas.microsoft.com/sharepoint/v3"/>
  </ds:schemaRefs>
</ds:datastoreItem>
</file>

<file path=docProps/app.xml><?xml version="1.0" encoding="utf-8"?>
<Properties xmlns="http://schemas.openxmlformats.org/officeDocument/2006/extended-properties" xmlns:vt="http://schemas.openxmlformats.org/officeDocument/2006/docPropsVTypes">
  <TotalTime>0</TotalTime>
  <Words>1783</Words>
  <Application>Microsoft Office PowerPoint</Application>
  <PresentationFormat>Custom</PresentationFormat>
  <Paragraphs>271</Paragraphs>
  <Slides>46</Slides>
  <Notes>27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46</vt:i4>
      </vt:variant>
    </vt:vector>
  </HeadingPairs>
  <TitlesOfParts>
    <vt:vector size="52" baseType="lpstr">
      <vt:lpstr>Arial</vt:lpstr>
      <vt:lpstr>Consolas</vt:lpstr>
      <vt:lpstr>Segoe UI</vt:lpstr>
      <vt:lpstr>Segoe UI Semibold</vt:lpstr>
      <vt:lpstr>Wingdings</vt:lpstr>
      <vt:lpstr>Azure 1</vt:lpstr>
      <vt:lpstr>AZ-400.00 Module 10: Design  a release strategy </vt:lpstr>
      <vt:lpstr>Lesson 01: Module overview</vt:lpstr>
      <vt:lpstr>Module overview</vt:lpstr>
      <vt:lpstr>Learning objectives</vt:lpstr>
      <vt:lpstr>Lesson 02: Introduction to continuous delivery</vt:lpstr>
      <vt:lpstr>Traditional IT company</vt:lpstr>
      <vt:lpstr>Moving to continuous delivery</vt:lpstr>
      <vt:lpstr>IT is the business</vt:lpstr>
      <vt:lpstr>What is continuous delivery </vt:lpstr>
      <vt:lpstr>Releases and deployments</vt:lpstr>
      <vt:lpstr>Feature toggles</vt:lpstr>
      <vt:lpstr>Continuous integration, delivery, deployment and DevOps</vt:lpstr>
      <vt:lpstr>Discussion – What are your bottlenecks?</vt:lpstr>
      <vt:lpstr>Lesson 03: Release strategy recommendations</vt:lpstr>
      <vt:lpstr>Introduction and Overview</vt:lpstr>
      <vt:lpstr>Artifact sources</vt:lpstr>
      <vt:lpstr>Considerations for choosing the right artifact source </vt:lpstr>
      <vt:lpstr>Selecting an artifact source </vt:lpstr>
      <vt:lpstr>Deployment stages</vt:lpstr>
      <vt:lpstr>Discussion – What deployment stages would you define for your organization?</vt:lpstr>
      <vt:lpstr>Setting up deployment stages</vt:lpstr>
      <vt:lpstr>Delivery cadence – three types of triggers</vt:lpstr>
      <vt:lpstr>Considerations for cadence</vt:lpstr>
      <vt:lpstr>Selecting your delivery and deployment cadence</vt:lpstr>
      <vt:lpstr>Release approvals</vt:lpstr>
      <vt:lpstr>Considerations for manual approvals</vt:lpstr>
      <vt:lpstr>Release gates</vt:lpstr>
      <vt:lpstr>Release gate examples</vt:lpstr>
      <vt:lpstr>Setting up manual approvals</vt:lpstr>
      <vt:lpstr>Setting up a release gate</vt:lpstr>
      <vt:lpstr>Lesson 04: Building a high-quality release pipeline</vt:lpstr>
      <vt:lpstr>Release and release process </vt:lpstr>
      <vt:lpstr>How to measure quality of your release process</vt:lpstr>
      <vt:lpstr>Quality gates A quality gate is the best way to enforce a quality policy in your organization. It’s there to answer one question: Can I deliver my application to production or not?</vt:lpstr>
      <vt:lpstr>Using release gates to protect quality</vt:lpstr>
      <vt:lpstr>Release notes and documentation </vt:lpstr>
      <vt:lpstr>Lesson 05: Choosing a deployment pattern</vt:lpstr>
      <vt:lpstr>Deployment patterns</vt:lpstr>
      <vt:lpstr>Modern deployment patterns</vt:lpstr>
      <vt:lpstr>Lesson 06: Choosing the right release management tool</vt:lpstr>
      <vt:lpstr>Release management tools</vt:lpstr>
      <vt:lpstr>Considerations for choosing</vt:lpstr>
      <vt:lpstr>Release management tools  </vt:lpstr>
      <vt:lpstr>Lesson 07: Module review and takeaways</vt:lpstr>
      <vt:lpstr>What did you learn?</vt:lpstr>
      <vt:lpstr>Module review 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Implementing Continuous Delivery</dc:title>
  <dc:creator>René van Osnabrugge</dc:creator>
  <cp:lastModifiedBy>Kimberly Rasmusson-Anderson</cp:lastModifiedBy>
  <cp:revision>2</cp:revision>
  <dcterms:created xsi:type="dcterms:W3CDTF">2020-04-30T00:33:59Z</dcterms:created>
  <dcterms:modified xsi:type="dcterms:W3CDTF">2020-07-20T22:09:18Z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SetDate">
    <vt:lpwstr>2020-04-30T16:58:44.8526099Z</vt:lpwstr>
  </property>
  <property fmtid="{D5CDD505-2E9C-101B-9397-08002B2CF9AE}" pid="5" name="MSIP_Label_f42aa342-8706-4288-bd11-ebb85995028c_Name">
    <vt:lpwstr>General</vt:lpwstr>
  </property>
  <property fmtid="{D5CDD505-2E9C-101B-9397-08002B2CF9AE}" pid="6" name="MSIP_Label_f42aa342-8706-4288-bd11-ebb85995028c_ActionId">
    <vt:lpwstr>a6dbb04b-5cb4-4cb5-bb6f-3d6af857b37d</vt:lpwstr>
  </property>
  <property fmtid="{D5CDD505-2E9C-101B-9397-08002B2CF9AE}" pid="7" name="MSIP_Label_f42aa342-8706-4288-bd11-ebb85995028c_Extended_MSFT_Method">
    <vt:lpwstr>Automatic</vt:lpwstr>
  </property>
  <property fmtid="{D5CDD505-2E9C-101B-9397-08002B2CF9AE}" pid="8" name="Sensitivity">
    <vt:lpwstr>General</vt:lpwstr>
  </property>
  <property fmtid="{D5CDD505-2E9C-101B-9397-08002B2CF9AE}" pid="9" name="ContentTypeId">
    <vt:lpwstr>0x010100020305D32150D746ACEC7EE1F47590FB</vt:lpwstr>
  </property>
</Properties>
</file>